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AM_103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21229" cy="61436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фото111 0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107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14005" cy="607220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то111 1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то111 05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" name="Содержимое 19" descr="фото111 0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Содержимое 13" descr="фото111 0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</cp:revision>
  <dcterms:modified xsi:type="dcterms:W3CDTF">2016-05-13T04:22:42Z</dcterms:modified>
</cp:coreProperties>
</file>