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61" r:id="rId4"/>
    <p:sldId id="284" r:id="rId5"/>
    <p:sldId id="285" r:id="rId6"/>
    <p:sldId id="264" r:id="rId7"/>
    <p:sldId id="265" r:id="rId8"/>
    <p:sldId id="286" r:id="rId9"/>
    <p:sldId id="290" r:id="rId10"/>
    <p:sldId id="268" r:id="rId11"/>
    <p:sldId id="26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209"/>
    <a:srgbClr val="4D2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FFE2-4238-4493-9277-30C41FB7927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BB3A-1498-4EEF-8238-45935F58C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«Детский сад №215»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5976664" cy="697632"/>
          </a:xfrm>
        </p:spPr>
        <p:txBody>
          <a:bodyPr/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- Фомина Анна Алексеевна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132856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«Поклонимся великим тем годам!»</a:t>
            </a:r>
            <a:endParaRPr lang="ru-RU" sz="3600" b="1" cap="none" spc="0" dirty="0">
              <a:ln w="11430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6165304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г. Ярославль 2019-2020 учебный год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uralasbest.ru/files/d2nsm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732338"/>
            <a:ext cx="4264837" cy="24167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marL="36900" indent="0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И вот пришёл день, когда наступление захватчиков было остановлено. Советские армии погнали фашистов с родной земли.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Фашисты признали полное своё поражение 9 мая. С той поры этот день стал нашим великим праздником — Днём Победы.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Prazdnik-so-slezami-na-glazah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971600" y="1732338"/>
            <a:ext cx="3240360" cy="2572898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979712" y="4653136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Наших солдат-победителей, возвращающихся с войны, встречали с цветами.</a:t>
            </a:r>
            <a:endParaRPr lang="ru-RU" b="1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Очень ДОРОГОЙ ценой досталась им победа!</a:t>
            </a:r>
            <a:b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Огромное СПАСИБО и низкий Вам поклон, дорогие ветераны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1322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2214554"/>
            <a:ext cx="4230621" cy="3446694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4" name="Содержимое 13" descr="лпмо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475656" y="1895572"/>
            <a:ext cx="2520280" cy="3263619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Каждый год 9 мая, во всех городах проходит Парад Победы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14.jpe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067944" y="2871875"/>
            <a:ext cx="4524911" cy="3381909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6" name="Содержимое 5" descr="image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1115616" y="1556792"/>
            <a:ext cx="3672408" cy="2631892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Была самая короткая ночь в году. Люди мирно спали.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501009"/>
            <a:ext cx="2952328" cy="12241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s://avatars.mds.yandex.net/get-pdb/1900761/42d435a8-8ad9-43e5-b6ce-29c7034765b3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8068" y="1700808"/>
            <a:ext cx="5112568" cy="34317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1920" y="5517232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Картина «Даже не снилось. 22 июня 1941», </a:t>
            </a:r>
          </a:p>
          <a:p>
            <a:pPr algn="ctr"/>
            <a:r>
              <a:rPr lang="ru-RU" sz="1600" dirty="0" err="1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Папко</a:t>
            </a:r>
            <a:r>
              <a:rPr lang="ru-RU" sz="1600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 Валентин Фёдорович </a:t>
            </a:r>
          </a:p>
          <a:p>
            <a:pPr algn="ctr"/>
            <a:r>
              <a:rPr lang="ru-RU" sz="1600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Живописец-монументалист, </a:t>
            </a:r>
          </a:p>
          <a:p>
            <a:pPr algn="ctr"/>
            <a:r>
              <a:rPr lang="ru-RU" sz="1600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заслуженный художник РФ</a:t>
            </a:r>
            <a:endParaRPr lang="ru-RU" sz="1600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Autofit/>
          </a:bodyPr>
          <a:lstStyle/>
          <a:p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вдруг: — Война! Война!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Мирную жизнь разрушили взрывы,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Налетели фашистские самолеты и стали сбрасывать бомбы на города нашей Родины.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18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Содержимое 5" descr="26_20140207122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39552" y="1605051"/>
            <a:ext cx="3569870" cy="3071834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7" name="Рисунок 6" descr="img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122432" y="2893230"/>
            <a:ext cx="4989754" cy="374441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22 июня 1941года началась  Великая Отечественная война. Великой ее назвали потому, что не видел еще свет войны такой огромной, такой разрушительной. Никогда еще не сталкивалось в сражениях столько солдат, столько самолетов и танков, никогда еще не было разрушено столько городов, убито столько людей. Ужасная была война! А Отечественной зовут ее потому, что защищали в той войне наши солдаты свое отечество — родные поля, дома, любимых жен и детей. Защищали свободу родной страны от злых фашистов.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Picture 2" descr="http://gde.grodno.by/albums/old_grodno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4415820" cy="2873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 кто такие фашисты? Это были злые, жестокие люди. Они решили, что на всей Земле должен остаться только их народ, который они считали самым лучшим. А все другие народы они хотели уничтожить. Там, где проходила армия фашистов, оставались разрушенные города и деревни, сожженные дома, убитые люди.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8" descr="http://www.e-news.su/uploads/posts/2015-06/1435123379_d3eb0d3cd33e496001c3fe721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7" y="2276872"/>
            <a:ext cx="4414980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Миллионы мужчин отправились на защиту своей Родины!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Russian-Soldiers_on_the_march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628800"/>
            <a:ext cx="3641304" cy="3079814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6" name="Содержимое 5" descr="pomnite_o_velikoi_pobede-5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004048" y="3212976"/>
            <a:ext cx="3556168" cy="3007806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357188"/>
            <a:ext cx="7402016" cy="1200150"/>
          </a:xfrm>
        </p:spPr>
        <p:txBody>
          <a:bodyPr>
            <a:noAutofit/>
          </a:bodyPr>
          <a:lstStyle/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Они доблестно сражались и отдавали свои жизни за то, чтобы мы жили в мире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4ffafe8ba6dcc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484785"/>
            <a:ext cx="6120680" cy="3538608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На войне сражались не только мужчины, но и женщины. Они были медсестрами, врачами, санитарками, разведчицами, связистками. Многих солдат спасли от смерти добрые женские руки. Те, кто оставался в тылу, работали на заводах, фабриках, делали оружие: танки, автоматы, самолеты, минометы и пушки.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Arial Black" pitchFamily="34" charset="0"/>
            </a:endParaRPr>
          </a:p>
        </p:txBody>
      </p:sp>
      <p:pic>
        <p:nvPicPr>
          <p:cNvPr id="3" name="Picture 4" descr="http://womenation.org/wp-content/uploads/2013/12/zhenschiny-na-vojne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5" y="2276872"/>
            <a:ext cx="3168353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://sarmedinfo.ru/images/2053_1855831376_big_%D0%9F%D0%B5%D1%80%D0%B5%D0%B2%D1%8F%D0%B7%D0%BA%D0%B0_%D0%BD%D0%B0_%D0%BF%D0%BE%D0%BB%D0%B5_%D0%B1%D0%BE%D1%8F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3096344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8" descr="http://beliykrest.ru/upload/medialibrary/b6a/b6a31a2c9e95fdc9a3e69b901d58dc6d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4509120"/>
            <a:ext cx="2983804" cy="1972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marL="36900" indent="0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Великая Отечественная война продолжалась четыре года.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Нелёгким был путь к победе. Враги напали на нас неожиданно. У них было больше танков и самолётов. Наши армии отступали. Бои шли на земле, в небе, на море.</a:t>
            </a:r>
            <a:r>
              <a:rPr lang="ru-RU" sz="1600" dirty="0" smtClean="0">
                <a:latin typeface="Helvetica Neue"/>
              </a:rPr>
              <a:t> </a:t>
            </a:r>
            <a:br>
              <a:rPr lang="ru-RU" sz="1600" dirty="0" smtClean="0">
                <a:latin typeface="Helvetica Neue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rusplt.ru/netcat_files/53/107/640x420/avianalet_6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311" y="1923145"/>
            <a:ext cx="3336371" cy="21894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9938" name="Picture 2" descr="https://pbs.twimg.com/media/DqasSy5X0AEvuNg.jpg:lar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168352" cy="2244249"/>
          </a:xfrm>
          <a:prstGeom prst="rect">
            <a:avLst/>
          </a:prstGeom>
          <a:noFill/>
        </p:spPr>
      </p:pic>
      <p:pic>
        <p:nvPicPr>
          <p:cNvPr id="5" name="Picture 4" descr="http://www.pravmir.ru/wp-content/uploads/2013/06/1304337908_1304162q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4363303"/>
            <a:ext cx="3456384" cy="21026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334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дошкольное образовательное учреждение  «Детский сад №215»</vt:lpstr>
      <vt:lpstr>Была самая короткая ночь в году. Люди мирно спали.</vt:lpstr>
      <vt:lpstr> И вдруг: — Война! Война! Мирную жизнь разрушили взрывы, Налетели фашистские самолеты и стали сбрасывать бомбы на города нашей Родины. </vt:lpstr>
      <vt:lpstr>22 июня 1941года началась  Великая Отечественная война. Великой ее назвали потому, что не видел еще свет войны такой огромной, такой разрушительной. Никогда еще не сталкивалось в сражениях столько солдат, столько самолетов и танков, никогда еще не было разрушено столько городов, убито столько людей. Ужасная была война! А Отечественной зовут ее потому, что защищали в той войне наши солдаты свое отечество — родные поля, дома, любимых жен и детей. Защищали свободу родной страны от злых фашистов. </vt:lpstr>
      <vt:lpstr>А кто такие фашисты? Это были злые, жестокие люди. Они решили, что на всей Земле должен остаться только их народ, который они считали самым лучшим. А все другие народы они хотели уничтожить. Там, где проходила армия фашистов, оставались разрушенные города и деревни, сожженные дома, убитые люди. </vt:lpstr>
      <vt:lpstr>Миллионы мужчин отправились на защиту своей Родины!</vt:lpstr>
      <vt:lpstr>Они доблестно сражались и отдавали свои жизни за то, чтобы мы жили в мире</vt:lpstr>
      <vt:lpstr>На войне сражались не только мужчины, но и женщины. Они были медсестрами, врачами, санитарками, разведчицами, связистками. Многих солдат спасли от смерти добрые женские руки. Те, кто оставался в тылу, работали на заводах, фабриках, делали оружие: танки, автоматы, самолеты, минометы и пушки. </vt:lpstr>
      <vt:lpstr>Великая Отечественная война продолжалась четыре года. Нелёгким был путь к победе. Враги напали на нас неожиданно. У них было больше танков и самолётов. Наши армии отступали. Бои шли на земле, в небе, на море.  </vt:lpstr>
      <vt:lpstr>И вот пришёл день, когда наступление захватчиков было остановлено. Советские армии погнали фашистов с родной земли. Фашисты признали полное своё поражение 9 мая. С той поры этот день стал нашим великим праздником — Днём Победы.</vt:lpstr>
      <vt:lpstr>Очень ДОРОГОЙ ценой досталась им победа! Огромное СПАСИБО и низкий Вам поклон, дорогие ветераны!</vt:lpstr>
      <vt:lpstr>Каждый год 9 мая, во всех городах проходит Парад Победы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«Ромодановский детский сад комбинированного вида»</dc:title>
  <dc:creator>Admin</dc:creator>
  <cp:lastModifiedBy>Екатерина Свинцова</cp:lastModifiedBy>
  <cp:revision>55</cp:revision>
  <dcterms:created xsi:type="dcterms:W3CDTF">2015-04-20T07:27:47Z</dcterms:created>
  <dcterms:modified xsi:type="dcterms:W3CDTF">2020-04-28T08:13:10Z</dcterms:modified>
</cp:coreProperties>
</file>