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1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4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80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98984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</cp:revision>
  <dcterms:modified xsi:type="dcterms:W3CDTF">2016-01-18T09:40:20Z</dcterms:modified>
</cp:coreProperties>
</file>