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то111 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73300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Средняя группа № 10</a:t>
            </a:r>
            <a:br>
              <a:rPr lang="ru-RU" sz="2400" b="1" i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«Земля – наш общий дом!» </a:t>
            </a:r>
            <a:br>
              <a:rPr lang="ru-RU" sz="2400" b="1" i="1" dirty="0" smtClean="0">
                <a:latin typeface="Georgia" pitchFamily="18" charset="0"/>
              </a:rPr>
            </a:br>
            <a:r>
              <a:rPr lang="ru-RU" sz="1600" b="1" i="1" dirty="0" smtClean="0">
                <a:latin typeface="Georgia" pitchFamily="18" charset="0"/>
              </a:rPr>
              <a:t>воспитатель</a:t>
            </a:r>
            <a:r>
              <a:rPr lang="ru-RU" sz="2400" b="1" i="1" dirty="0" smtClean="0">
                <a:latin typeface="Georgia" pitchFamily="18" charset="0"/>
              </a:rPr>
              <a:t> </a:t>
            </a:r>
            <a:r>
              <a:rPr lang="ru-RU" sz="2400" b="1" i="1" dirty="0" err="1" smtClean="0">
                <a:latin typeface="Georgia" pitchFamily="18" charset="0"/>
              </a:rPr>
              <a:t>Поливина</a:t>
            </a:r>
            <a:r>
              <a:rPr lang="ru-RU" sz="2400" b="1" i="1" dirty="0" smtClean="0">
                <a:latin typeface="Georgia" pitchFamily="18" charset="0"/>
              </a:rPr>
              <a:t> Татьяна Эдуардовна</a:t>
            </a:r>
            <a:endParaRPr lang="ru-RU" sz="24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111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636"/>
            <a:ext cx="8258204" cy="164307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Семья Емельяновых</a:t>
            </a:r>
          </a:p>
          <a:p>
            <a:r>
              <a:rPr lang="ru-RU" sz="2000" b="1" dirty="0" smtClean="0">
                <a:latin typeface="Georgia" pitchFamily="18" charset="0"/>
              </a:rPr>
              <a:t> средняя группа № 6</a:t>
            </a:r>
          </a:p>
          <a:p>
            <a:r>
              <a:rPr lang="ru-RU" sz="2000" b="1" i="1" dirty="0" smtClean="0">
                <a:latin typeface="Georgia" pitchFamily="18" charset="0"/>
              </a:rPr>
              <a:t>             «Звери, птицы и дети</a:t>
            </a:r>
          </a:p>
          <a:p>
            <a:r>
              <a:rPr lang="ru-RU" sz="2000" b="1" i="1" dirty="0" smtClean="0">
                <a:latin typeface="Georgia" pitchFamily="18" charset="0"/>
              </a:rPr>
              <a:t> жить хотят на </a:t>
            </a:r>
            <a:r>
              <a:rPr lang="ru-RU" sz="2000" b="1" i="1" dirty="0" err="1" smtClean="0">
                <a:latin typeface="Georgia" pitchFamily="18" charset="0"/>
              </a:rPr>
              <a:t>голубой</a:t>
            </a:r>
            <a:r>
              <a:rPr lang="ru-RU" sz="2000" b="1" i="1" dirty="0" smtClean="0">
                <a:latin typeface="Georgia" pitchFamily="18" charset="0"/>
              </a:rPr>
              <a:t> планете!»</a:t>
            </a:r>
            <a:endParaRPr lang="ru-RU" sz="2000" b="1" i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111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Семья Филимоновых</a:t>
            </a:r>
          </a:p>
          <a:p>
            <a:r>
              <a:rPr lang="ru-RU" sz="2400" dirty="0" smtClean="0">
                <a:latin typeface="Georgia" pitchFamily="18" charset="0"/>
              </a:rPr>
              <a:t> средняя группа № 7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b="1" i="1" dirty="0" smtClean="0">
                <a:latin typeface="Georgia" pitchFamily="18" charset="0"/>
              </a:rPr>
              <a:t>«Давайте жить</a:t>
            </a:r>
          </a:p>
          <a:p>
            <a:r>
              <a:rPr lang="ru-RU" sz="2400" b="1" i="1" dirty="0" smtClean="0">
                <a:latin typeface="Georgia" pitchFamily="18" charset="0"/>
              </a:rPr>
              <a:t>            дружно!»</a:t>
            </a: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5" name="Содержимое 4" descr="фото111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143208" y="857257"/>
            <a:ext cx="6858047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728665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фото111 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214546" y="928690"/>
            <a:ext cx="7429551" cy="557216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Хомутовых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 группа раннего возраста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 3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«Посланник мира!»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Коробейниковых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 младшая группа № 2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Возьмёмся за руки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друзья!»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Семья Басовых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1группа раннего возраста № 3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«Ты и я вместе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дружная семья!»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фото111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705649" y="633988"/>
            <a:ext cx="7358114" cy="55185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Смолкина Соня 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средняя группа № 7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«Мы хотим понимать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друг друга!»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фото111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171942" y="853151"/>
            <a:ext cx="6825207" cy="511890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Семья </a:t>
            </a:r>
            <a:r>
              <a:rPr lang="ru-RU" sz="2400" b="1" i="1" dirty="0" err="1" smtClean="0">
                <a:latin typeface="Georgia" pitchFamily="18" charset="0"/>
              </a:rPr>
              <a:t>Бугрецовых</a:t>
            </a:r>
            <a:r>
              <a:rPr lang="ru-RU" sz="2400" b="1" i="1" dirty="0" smtClean="0">
                <a:latin typeface="Georgia" pitchFamily="18" charset="0"/>
              </a:rPr>
              <a:t> </a:t>
            </a:r>
            <a:r>
              <a:rPr lang="ru-RU" sz="1800" b="1" i="1" dirty="0" smtClean="0">
                <a:latin typeface="Georgia" pitchFamily="18" charset="0"/>
              </a:rPr>
              <a:t>старшая группа № 8</a:t>
            </a:r>
            <a:br>
              <a:rPr lang="ru-RU" sz="1800" b="1" i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«Дари добро!!!»</a:t>
            </a: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4" name="Содержимое 3" descr="фото111 0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928670"/>
            <a:ext cx="9144000" cy="592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11 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7000" contrast="44000"/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Семья Корниловых         </a:t>
            </a:r>
            <a:r>
              <a:rPr lang="ru-RU" sz="1800" b="1" i="1" dirty="0" smtClean="0">
                <a:latin typeface="Georgia" pitchFamily="18" charset="0"/>
              </a:rPr>
              <a:t>старшая группа № 8</a:t>
            </a:r>
            <a:r>
              <a:rPr lang="ru-RU" sz="2400" b="1" i="1" dirty="0" smtClean="0">
                <a:latin typeface="Georgia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«Нам нужен мир!»</a:t>
            </a:r>
            <a:endParaRPr lang="ru-RU" sz="24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11 0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1000" contrast="59000"/>
          </a:blip>
          <a:stretch>
            <a:fillRect/>
          </a:stretch>
        </p:blipFill>
        <p:spPr>
          <a:xfrm>
            <a:off x="0" y="642918"/>
            <a:ext cx="9144064" cy="65008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Georgia" pitchFamily="18" charset="0"/>
              </a:rPr>
              <a:t>Семья </a:t>
            </a:r>
            <a:r>
              <a:rPr lang="ru-RU" sz="2700" b="1" i="1" dirty="0" err="1" smtClean="0">
                <a:latin typeface="Georgia" pitchFamily="18" charset="0"/>
              </a:rPr>
              <a:t>Семячковых</a:t>
            </a:r>
            <a:r>
              <a:rPr lang="ru-RU" sz="2700" b="1" i="1" dirty="0" smtClean="0">
                <a:latin typeface="Georgia" pitchFamily="18" charset="0"/>
              </a:rPr>
              <a:t> </a:t>
            </a:r>
            <a:br>
              <a:rPr lang="ru-RU" sz="2700" b="1" i="1" dirty="0" smtClean="0">
                <a:latin typeface="Georgia" pitchFamily="18" charset="0"/>
              </a:rPr>
            </a:br>
            <a:r>
              <a:rPr lang="ru-RU" sz="2000" b="1" i="1" dirty="0" smtClean="0">
                <a:latin typeface="Georgia" pitchFamily="18" charset="0"/>
              </a:rPr>
              <a:t>средняя группа № 6</a:t>
            </a:r>
            <a:r>
              <a:rPr lang="ru-RU" sz="2400" b="1" i="1" dirty="0" smtClean="0">
                <a:latin typeface="Georgia" pitchFamily="18" charset="0"/>
              </a:rPr>
              <a:t/>
            </a:r>
            <a:br>
              <a:rPr lang="ru-RU" sz="2400" b="1" i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Все дети на большой планете должны всегда дружить!</a:t>
            </a:r>
            <a:endParaRPr lang="ru-RU" sz="24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" y="1"/>
            <a:ext cx="4321959" cy="721521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i="1" dirty="0">
              <a:latin typeface="Georgia" pitchFamily="18" charset="0"/>
            </a:endParaRPr>
          </a:p>
        </p:txBody>
      </p:sp>
      <p:pic>
        <p:nvPicPr>
          <p:cNvPr id="4" name="Содержимое 3" descr="фото111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928671" y="714334"/>
            <a:ext cx="7429508" cy="557216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572132" y="0"/>
            <a:ext cx="3571868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Georgia" pitchFamily="18" charset="0"/>
              </a:rPr>
              <a:t>Смолкина Соня </a:t>
            </a:r>
            <a:r>
              <a:rPr lang="ru-RU" sz="1800" b="1" i="1" dirty="0" smtClean="0">
                <a:latin typeface="Georgia" pitchFamily="18" charset="0"/>
              </a:rPr>
              <a:t>средняя группа № 7 </a:t>
            </a:r>
          </a:p>
          <a:p>
            <a:pPr algn="ctr"/>
            <a:r>
              <a:rPr lang="ru-RU" sz="2400" b="1" i="1" dirty="0" smtClean="0">
                <a:latin typeface="Georgia" pitchFamily="18" charset="0"/>
              </a:rPr>
              <a:t>«Мы хотим понимать друг друга!»</a:t>
            </a:r>
            <a:endParaRPr lang="ru-RU" sz="24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latin typeface="Georgia" pitchFamily="18" charset="0"/>
              </a:rPr>
              <a:t>Семья Мироновых</a:t>
            </a:r>
          </a:p>
          <a:p>
            <a:r>
              <a:rPr lang="ru-RU" sz="2800" b="1" i="1" dirty="0" smtClean="0">
                <a:latin typeface="Georgia" pitchFamily="18" charset="0"/>
              </a:rPr>
              <a:t> 2 младшая группа  № 9</a:t>
            </a:r>
          </a:p>
          <a:p>
            <a:r>
              <a:rPr lang="ru-RU" sz="2800" b="1" i="1" dirty="0" smtClean="0">
                <a:latin typeface="Georgia" pitchFamily="18" charset="0"/>
              </a:rPr>
              <a:t>«Цените друг друга</a:t>
            </a:r>
            <a:r>
              <a:rPr lang="ru-RU" sz="3200" b="1" i="1" dirty="0" smtClean="0">
                <a:latin typeface="Georgia" pitchFamily="18" charset="0"/>
              </a:rPr>
              <a:t>!»</a:t>
            </a:r>
            <a:endParaRPr lang="ru-RU" sz="3200" b="1" i="1" dirty="0">
              <a:latin typeface="Georgia" pitchFamily="18" charset="0"/>
            </a:endParaRPr>
          </a:p>
        </p:txBody>
      </p:sp>
      <p:pic>
        <p:nvPicPr>
          <p:cNvPr id="5" name="Содержимое 4" descr="цените друг друг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4445" y="0"/>
            <a:ext cx="4059555" cy="7229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400" i="1" dirty="0" smtClean="0">
                <a:latin typeface="Georgia" pitchFamily="18" charset="0"/>
              </a:rPr>
              <a:t>Семья </a:t>
            </a:r>
            <a:r>
              <a:rPr lang="ru-RU" sz="2400" i="1" dirty="0" err="1" smtClean="0">
                <a:latin typeface="Georgia" pitchFamily="18" charset="0"/>
              </a:rPr>
              <a:t>Солнышковых</a:t>
            </a:r>
            <a:r>
              <a:rPr lang="ru-RU" sz="2400" i="1" dirty="0" smtClean="0">
                <a:latin typeface="Georgia" pitchFamily="18" charset="0"/>
              </a:rPr>
              <a:t>    </a:t>
            </a:r>
            <a:r>
              <a:rPr lang="ru-RU" sz="1800" i="1" dirty="0" smtClean="0">
                <a:latin typeface="Georgia" pitchFamily="18" charset="0"/>
              </a:rPr>
              <a:t>1 группа раннего возраста № 2 </a:t>
            </a:r>
            <a:r>
              <a:rPr lang="ru-RU" sz="2400" i="1" dirty="0" smtClean="0">
                <a:latin typeface="Georgia" pitchFamily="18" charset="0"/>
              </a:rPr>
              <a:t>«Защитим наших детей!»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5" name="Содержимое 4" descr="защити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90529" y="928670"/>
            <a:ext cx="10940780" cy="61436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111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628" y="5715016"/>
            <a:ext cx="4143372" cy="114298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ru-RU" sz="2400" b="1" i="1" dirty="0" smtClean="0">
                <a:latin typeface="Georgia" pitchFamily="18" charset="0"/>
              </a:rPr>
              <a:t>Семья Добровых</a:t>
            </a:r>
          </a:p>
          <a:p>
            <a:r>
              <a:rPr lang="ru-RU" sz="1800" b="1" i="1" dirty="0" smtClean="0">
                <a:latin typeface="Georgia" pitchFamily="18" charset="0"/>
              </a:rPr>
              <a:t> старшая группа № 8 </a:t>
            </a:r>
          </a:p>
          <a:p>
            <a:r>
              <a:rPr lang="ru-RU" sz="2400" b="1" i="1" dirty="0" smtClean="0">
                <a:latin typeface="Georgia" pitchFamily="18" charset="0"/>
              </a:rPr>
              <a:t>«Вместе весело шагать!»</a:t>
            </a:r>
            <a:endParaRPr lang="ru-RU" sz="2400" b="1" i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111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72198" y="4214818"/>
            <a:ext cx="3071802" cy="192882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b="1" i="1" dirty="0" smtClean="0">
                <a:latin typeface="Georgia" pitchFamily="18" charset="0"/>
              </a:rPr>
              <a:t>Семья Дубровских </a:t>
            </a:r>
            <a:r>
              <a:rPr lang="ru-RU" sz="1800" b="1" i="1" dirty="0" smtClean="0">
                <a:latin typeface="Georgia" pitchFamily="18" charset="0"/>
              </a:rPr>
              <a:t>средняя группа № 6</a:t>
            </a:r>
          </a:p>
          <a:p>
            <a:r>
              <a:rPr lang="ru-RU" sz="2400" b="1" i="1" dirty="0" smtClean="0">
                <a:latin typeface="Georgia" pitchFamily="18" charset="0"/>
              </a:rPr>
              <a:t>«Ты и Я – вместе дружная семья!»</a:t>
            </a:r>
            <a:endParaRPr lang="ru-RU" sz="2400" b="1" i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175</Words>
  <PresentationFormat>Экран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Средняя группа № 10 «Земля – наш общий дом!»  воспитатель Поливина Татьяна Эдуардовна</vt:lpstr>
      <vt:lpstr>Семья Бугрецовых старшая группа № 8 «Дари добро!!!»</vt:lpstr>
      <vt:lpstr>Семья Корниловых         старшая группа № 8 «Нам нужен мир!»</vt:lpstr>
      <vt:lpstr>Семья Семячковых  средняя группа № 6 Все дети на большой планете должны всегда дружить!</vt:lpstr>
      <vt:lpstr>Слайд 5</vt:lpstr>
      <vt:lpstr>Слайд 6</vt:lpstr>
      <vt:lpstr>Семья Солнышковых    1 группа раннего возраста № 2 «Защитим наших детей!»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Земля – наш общий дом!</dc:title>
  <cp:lastModifiedBy>User</cp:lastModifiedBy>
  <cp:revision>23</cp:revision>
  <dcterms:modified xsi:type="dcterms:W3CDTF">2016-04-22T04:04:20Z</dcterms:modified>
</cp:coreProperties>
</file>