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4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IMG_377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_378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_379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5400000">
            <a:off x="567770" y="1003834"/>
            <a:ext cx="8030669" cy="602300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_379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428652"/>
            <a:ext cx="9715536" cy="728665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_379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5400000">
            <a:off x="1350810" y="863736"/>
            <a:ext cx="6909888" cy="518241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_377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_377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315943"/>
            <a:ext cx="9565257" cy="717394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_377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374756" cy="703106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_377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_377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173067"/>
            <a:ext cx="9374756" cy="703106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_378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_378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_378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84255" cy="688819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PresentationFormat>Экран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1</cp:revision>
  <dcterms:modified xsi:type="dcterms:W3CDTF">2016-01-22T04:58:24Z</dcterms:modified>
</cp:coreProperties>
</file>