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3" r:id="rId14"/>
    <p:sldId id="274" r:id="rId15"/>
    <p:sldId id="275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47" autoAdjust="0"/>
  </p:normalViewPr>
  <p:slideViewPr>
    <p:cSldViewPr>
      <p:cViewPr varScale="1">
        <p:scale>
          <a:sx n="63" d="100"/>
          <a:sy n="63" d="100"/>
        </p:scale>
        <p:origin x="-137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3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10255994" cy="576899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78033" y="357166"/>
            <a:ext cx="10922033" cy="614364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05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357166"/>
            <a:ext cx="10396218" cy="584787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_06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_06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_06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_065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_0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00164" y="0"/>
            <a:ext cx="10855021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4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33518" y="0"/>
            <a:ext cx="10509996" cy="685799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715568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06990" y="0"/>
            <a:ext cx="11653004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05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16189" y="-226875"/>
            <a:ext cx="11262131" cy="771530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28726" y="0"/>
            <a:ext cx="11303035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493989" cy="534036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10509996" cy="591187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10</cp:revision>
  <dcterms:modified xsi:type="dcterms:W3CDTF">2016-01-22T07:43:39Z</dcterms:modified>
</cp:coreProperties>
</file>