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72" r:id="rId5"/>
    <p:sldId id="259" r:id="rId6"/>
    <p:sldId id="263" r:id="rId7"/>
    <p:sldId id="260" r:id="rId8"/>
    <p:sldId id="264" r:id="rId9"/>
    <p:sldId id="274" r:id="rId10"/>
    <p:sldId id="266" r:id="rId11"/>
    <p:sldId id="273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61.jpeg"/><Relationship Id="rId1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BC2DB-4A91-4C36-80D6-782A429453AB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37F7E-938D-43A7-AA01-8CB55A23C4BA}">
      <dgm:prSet phldrT="[Текст]"/>
      <dgm:spPr/>
      <dgm:t>
        <a:bodyPr/>
        <a:lstStyle/>
        <a:p>
          <a:r>
            <a:rPr lang="ru-RU" dirty="0"/>
            <a:t>Совершенствование профессиональной компетентности </a:t>
          </a:r>
          <a:r>
            <a:rPr lang="ru-RU" b="1" dirty="0">
              <a:solidFill>
                <a:srgbClr val="FF0000"/>
              </a:solidFill>
            </a:rPr>
            <a:t>педагогов</a:t>
          </a:r>
          <a:r>
            <a:rPr lang="ru-RU" dirty="0">
              <a:solidFill>
                <a:srgbClr val="FF0000"/>
              </a:solidFill>
            </a:rPr>
            <a:t> </a:t>
          </a:r>
          <a:r>
            <a:rPr lang="ru-RU" dirty="0"/>
            <a:t>(1 год) </a:t>
          </a:r>
        </a:p>
      </dgm:t>
    </dgm:pt>
    <dgm:pt modelId="{8327F9ED-85A1-4BB5-B87C-536AE768A883}" type="parTrans" cxnId="{D51B75F5-DAB1-4F74-BFD8-6C3F4F78AB5B}">
      <dgm:prSet/>
      <dgm:spPr/>
      <dgm:t>
        <a:bodyPr/>
        <a:lstStyle/>
        <a:p>
          <a:endParaRPr lang="ru-RU"/>
        </a:p>
      </dgm:t>
    </dgm:pt>
    <dgm:pt modelId="{228FA2CD-C87B-490F-89F7-08AF409C4417}" type="sibTrans" cxnId="{D51B75F5-DAB1-4F74-BFD8-6C3F4F78AB5B}">
      <dgm:prSet/>
      <dgm:spPr/>
      <dgm:t>
        <a:bodyPr/>
        <a:lstStyle/>
        <a:p>
          <a:endParaRPr lang="ru-RU"/>
        </a:p>
      </dgm:t>
    </dgm:pt>
    <dgm:pt modelId="{3E0AE513-B048-4C1F-BA37-A176A122F3A7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Работа с детьми</a:t>
          </a:r>
          <a:r>
            <a:rPr lang="ru-RU" dirty="0"/>
            <a:t>, трансляция опыта в МСО (2 и 3 год)</a:t>
          </a:r>
        </a:p>
      </dgm:t>
    </dgm:pt>
    <dgm:pt modelId="{3B450D24-FBBE-4D63-81C9-F2FBB40BA141}" type="parTrans" cxnId="{F7BFD90C-A6AA-43CB-8BE2-2609D3897BFF}">
      <dgm:prSet/>
      <dgm:spPr/>
      <dgm:t>
        <a:bodyPr/>
        <a:lstStyle/>
        <a:p>
          <a:endParaRPr lang="ru-RU"/>
        </a:p>
      </dgm:t>
    </dgm:pt>
    <dgm:pt modelId="{34E0714C-6C0D-45B3-8D6C-CCBD5B27EA4E}" type="sibTrans" cxnId="{F7BFD90C-A6AA-43CB-8BE2-2609D3897BFF}">
      <dgm:prSet/>
      <dgm:spPr/>
      <dgm:t>
        <a:bodyPr/>
        <a:lstStyle/>
        <a:p>
          <a:endParaRPr lang="ru-RU"/>
        </a:p>
      </dgm:t>
    </dgm:pt>
    <dgm:pt modelId="{A4D7D49C-4F7E-4EE3-9B9C-25DD5A34A015}">
      <dgm:prSet phldrT="[Текст]"/>
      <dgm:spPr/>
      <dgm:t>
        <a:bodyPr/>
        <a:lstStyle/>
        <a:p>
          <a:r>
            <a:rPr lang="ru-RU" dirty="0"/>
            <a:t>Работа с детьми, </a:t>
          </a:r>
          <a:r>
            <a:rPr lang="ru-RU" b="1" dirty="0">
              <a:solidFill>
                <a:srgbClr val="FF0000"/>
              </a:solidFill>
            </a:rPr>
            <a:t>работа с семьёй</a:t>
          </a:r>
          <a:r>
            <a:rPr lang="ru-RU" dirty="0"/>
            <a:t>, трансляция опыта в МСО (2 и 3 год)</a:t>
          </a:r>
        </a:p>
      </dgm:t>
    </dgm:pt>
    <dgm:pt modelId="{BCC17155-C57B-4511-B38E-7D7F7417C460}" type="parTrans" cxnId="{B0007263-B195-4C09-9B08-6CEB07D7BDE3}">
      <dgm:prSet/>
      <dgm:spPr/>
      <dgm:t>
        <a:bodyPr/>
        <a:lstStyle/>
        <a:p>
          <a:endParaRPr lang="ru-RU"/>
        </a:p>
      </dgm:t>
    </dgm:pt>
    <dgm:pt modelId="{008F16DC-CCF6-4429-BA7A-7EB00E2A7066}" type="sibTrans" cxnId="{B0007263-B195-4C09-9B08-6CEB07D7BDE3}">
      <dgm:prSet/>
      <dgm:spPr/>
      <dgm:t>
        <a:bodyPr/>
        <a:lstStyle/>
        <a:p>
          <a:endParaRPr lang="ru-RU"/>
        </a:p>
      </dgm:t>
    </dgm:pt>
    <dgm:pt modelId="{862B2F54-B057-46A4-9CEF-3FAABC97E922}" type="pres">
      <dgm:prSet presAssocID="{986BC2DB-4A91-4C36-80D6-782A429453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3BF28-F2D2-4D8B-AC4D-8C622B9B9051}" type="pres">
      <dgm:prSet presAssocID="{986BC2DB-4A91-4C36-80D6-782A429453AB}" presName="fgShape" presStyleLbl="fgShp" presStyleIdx="0" presStyleCnt="1"/>
      <dgm:spPr/>
    </dgm:pt>
    <dgm:pt modelId="{8EEE420E-F6B7-487F-9176-DD6F8B946940}" type="pres">
      <dgm:prSet presAssocID="{986BC2DB-4A91-4C36-80D6-782A429453AB}" presName="linComp" presStyleCnt="0"/>
      <dgm:spPr/>
    </dgm:pt>
    <dgm:pt modelId="{53E0E888-C834-45C2-9552-428D980788C3}" type="pres">
      <dgm:prSet presAssocID="{EB837F7E-938D-43A7-AA01-8CB55A23C4BA}" presName="compNode" presStyleCnt="0"/>
      <dgm:spPr/>
    </dgm:pt>
    <dgm:pt modelId="{B01668BF-37A6-4B03-970E-1C5BF1D66E0E}" type="pres">
      <dgm:prSet presAssocID="{EB837F7E-938D-43A7-AA01-8CB55A23C4BA}" presName="bkgdShape" presStyleLbl="node1" presStyleIdx="0" presStyleCnt="3" custLinFactNeighborX="-64" custLinFactNeighborY="1716"/>
      <dgm:spPr/>
      <dgm:t>
        <a:bodyPr/>
        <a:lstStyle/>
        <a:p>
          <a:endParaRPr lang="ru-RU"/>
        </a:p>
      </dgm:t>
    </dgm:pt>
    <dgm:pt modelId="{BBE0AFB3-5E93-42F6-9BB0-7993C9307516}" type="pres">
      <dgm:prSet presAssocID="{EB837F7E-938D-43A7-AA01-8CB55A23C4B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1B0B-CD37-45CB-98CB-B8F03E44FCC1}" type="pres">
      <dgm:prSet presAssocID="{EB837F7E-938D-43A7-AA01-8CB55A23C4BA}" presName="invisiNode" presStyleLbl="node1" presStyleIdx="0" presStyleCnt="3"/>
      <dgm:spPr/>
    </dgm:pt>
    <dgm:pt modelId="{76503B62-E4CF-4E0D-9711-D8CD8CBD6255}" type="pres">
      <dgm:prSet presAssocID="{EB837F7E-938D-43A7-AA01-8CB55A23C4BA}" presName="imagNode" presStyleLbl="fgImgPlace1" presStyleIdx="0" presStyleCnt="3" custScaleX="130346" custScaleY="107486" custLinFactNeighborX="1" custLinFactNeighborY="62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E6A850EF-4F1E-4ED4-9BD2-F3E7A10A54A2}" type="pres">
      <dgm:prSet presAssocID="{228FA2CD-C87B-490F-89F7-08AF409C44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283A55-5E91-4D48-A952-E93C2EF673C6}" type="pres">
      <dgm:prSet presAssocID="{3E0AE513-B048-4C1F-BA37-A176A122F3A7}" presName="compNode" presStyleCnt="0"/>
      <dgm:spPr/>
    </dgm:pt>
    <dgm:pt modelId="{2B97FD7D-12C5-4932-950C-0753C884F141}" type="pres">
      <dgm:prSet presAssocID="{3E0AE513-B048-4C1F-BA37-A176A122F3A7}" presName="bkgdShape" presStyleLbl="node1" presStyleIdx="1" presStyleCnt="3" custLinFactNeighborX="1067"/>
      <dgm:spPr/>
      <dgm:t>
        <a:bodyPr/>
        <a:lstStyle/>
        <a:p>
          <a:endParaRPr lang="ru-RU"/>
        </a:p>
      </dgm:t>
    </dgm:pt>
    <dgm:pt modelId="{EF628C67-1336-463E-AE4F-1C91B13CD3BB}" type="pres">
      <dgm:prSet presAssocID="{3E0AE513-B048-4C1F-BA37-A176A122F3A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1F4CC-5D4B-4943-B7D2-3338CBD44946}" type="pres">
      <dgm:prSet presAssocID="{3E0AE513-B048-4C1F-BA37-A176A122F3A7}" presName="invisiNode" presStyleLbl="node1" presStyleIdx="1" presStyleCnt="3"/>
      <dgm:spPr/>
    </dgm:pt>
    <dgm:pt modelId="{DBDB9AE8-0264-4249-9384-BC41B0935CC2}" type="pres">
      <dgm:prSet presAssocID="{3E0AE513-B048-4C1F-BA37-A176A122F3A7}" presName="imagNode" presStyleLbl="fgImgPlace1" presStyleIdx="1" presStyleCnt="3" custScaleX="117280" custScaleY="115563" custLinFactNeighborX="-324" custLinFactNeighborY="142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</dgm:pt>
    <dgm:pt modelId="{C194D702-DA8F-4490-912A-E65F34C11AEC}" type="pres">
      <dgm:prSet presAssocID="{34E0714C-6C0D-45B3-8D6C-CCBD5B27EA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B38FAC-DFB7-463D-B0B3-DA5334C29EE7}" type="pres">
      <dgm:prSet presAssocID="{A4D7D49C-4F7E-4EE3-9B9C-25DD5A34A015}" presName="compNode" presStyleCnt="0"/>
      <dgm:spPr/>
    </dgm:pt>
    <dgm:pt modelId="{EE2748EC-886C-47B6-8871-A55AC7344599}" type="pres">
      <dgm:prSet presAssocID="{A4D7D49C-4F7E-4EE3-9B9C-25DD5A34A015}" presName="bkgdShape" presStyleLbl="node1" presStyleIdx="2" presStyleCnt="3" custLinFactNeighborX="-137"/>
      <dgm:spPr/>
      <dgm:t>
        <a:bodyPr/>
        <a:lstStyle/>
        <a:p>
          <a:endParaRPr lang="ru-RU"/>
        </a:p>
      </dgm:t>
    </dgm:pt>
    <dgm:pt modelId="{C3AAE8DB-6736-4F98-B259-F6D5ECDE4296}" type="pres">
      <dgm:prSet presAssocID="{A4D7D49C-4F7E-4EE3-9B9C-25DD5A34A01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93F5F-00F0-4833-977A-4AC47EE98319}" type="pres">
      <dgm:prSet presAssocID="{A4D7D49C-4F7E-4EE3-9B9C-25DD5A34A015}" presName="invisiNode" presStyleLbl="node1" presStyleIdx="2" presStyleCnt="3"/>
      <dgm:spPr/>
    </dgm:pt>
    <dgm:pt modelId="{738C45AB-8665-4F90-A84F-D381350E121D}" type="pres">
      <dgm:prSet presAssocID="{A4D7D49C-4F7E-4EE3-9B9C-25DD5A34A015}" presName="imagNode" presStyleLbl="fgImgPlace1" presStyleIdx="2" presStyleCnt="3" custScaleX="130585" custScaleY="112544" custLinFactNeighborX="8297" custLinFactNeighborY="89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1E1EED3A-4936-475A-B601-ED47329DD618}" type="presOf" srcId="{EB837F7E-938D-43A7-AA01-8CB55A23C4BA}" destId="{BBE0AFB3-5E93-42F6-9BB0-7993C9307516}" srcOrd="1" destOrd="0" presId="urn:microsoft.com/office/officeart/2005/8/layout/hList7#1"/>
    <dgm:cxn modelId="{837AA015-28FB-4263-B565-6577B02132BA}" type="presOf" srcId="{EB837F7E-938D-43A7-AA01-8CB55A23C4BA}" destId="{B01668BF-37A6-4B03-970E-1C5BF1D66E0E}" srcOrd="0" destOrd="0" presId="urn:microsoft.com/office/officeart/2005/8/layout/hList7#1"/>
    <dgm:cxn modelId="{A85C6999-D0C9-4EF7-B178-335F89A3C218}" type="presOf" srcId="{228FA2CD-C87B-490F-89F7-08AF409C4417}" destId="{E6A850EF-4F1E-4ED4-9BD2-F3E7A10A54A2}" srcOrd="0" destOrd="0" presId="urn:microsoft.com/office/officeart/2005/8/layout/hList7#1"/>
    <dgm:cxn modelId="{EDEC89ED-DA31-4ADD-BB99-72C8CE48B1F6}" type="presOf" srcId="{3E0AE513-B048-4C1F-BA37-A176A122F3A7}" destId="{2B97FD7D-12C5-4932-950C-0753C884F141}" srcOrd="0" destOrd="0" presId="urn:microsoft.com/office/officeart/2005/8/layout/hList7#1"/>
    <dgm:cxn modelId="{F7BFD90C-A6AA-43CB-8BE2-2609D3897BFF}" srcId="{986BC2DB-4A91-4C36-80D6-782A429453AB}" destId="{3E0AE513-B048-4C1F-BA37-A176A122F3A7}" srcOrd="1" destOrd="0" parTransId="{3B450D24-FBBE-4D63-81C9-F2FBB40BA141}" sibTransId="{34E0714C-6C0D-45B3-8D6C-CCBD5B27EA4E}"/>
    <dgm:cxn modelId="{D51B75F5-DAB1-4F74-BFD8-6C3F4F78AB5B}" srcId="{986BC2DB-4A91-4C36-80D6-782A429453AB}" destId="{EB837F7E-938D-43A7-AA01-8CB55A23C4BA}" srcOrd="0" destOrd="0" parTransId="{8327F9ED-85A1-4BB5-B87C-536AE768A883}" sibTransId="{228FA2CD-C87B-490F-89F7-08AF409C4417}"/>
    <dgm:cxn modelId="{ED735805-6564-4200-9F54-7215E36BC3E9}" type="presOf" srcId="{3E0AE513-B048-4C1F-BA37-A176A122F3A7}" destId="{EF628C67-1336-463E-AE4F-1C91B13CD3BB}" srcOrd="1" destOrd="0" presId="urn:microsoft.com/office/officeart/2005/8/layout/hList7#1"/>
    <dgm:cxn modelId="{6B08CC93-0909-4B6D-84A0-DCDF001375F9}" type="presOf" srcId="{A4D7D49C-4F7E-4EE3-9B9C-25DD5A34A015}" destId="{EE2748EC-886C-47B6-8871-A55AC7344599}" srcOrd="0" destOrd="0" presId="urn:microsoft.com/office/officeart/2005/8/layout/hList7#1"/>
    <dgm:cxn modelId="{AE20E7B3-205D-479F-A1D2-637B3E214B7E}" type="presOf" srcId="{A4D7D49C-4F7E-4EE3-9B9C-25DD5A34A015}" destId="{C3AAE8DB-6736-4F98-B259-F6D5ECDE4296}" srcOrd="1" destOrd="0" presId="urn:microsoft.com/office/officeart/2005/8/layout/hList7#1"/>
    <dgm:cxn modelId="{9EA73788-48A6-4140-B40B-6F9A686244CB}" type="presOf" srcId="{34E0714C-6C0D-45B3-8D6C-CCBD5B27EA4E}" destId="{C194D702-DA8F-4490-912A-E65F34C11AEC}" srcOrd="0" destOrd="0" presId="urn:microsoft.com/office/officeart/2005/8/layout/hList7#1"/>
    <dgm:cxn modelId="{6218CE46-493C-405E-B4C5-1E9636A974B6}" type="presOf" srcId="{986BC2DB-4A91-4C36-80D6-782A429453AB}" destId="{862B2F54-B057-46A4-9CEF-3FAABC97E922}" srcOrd="0" destOrd="0" presId="urn:microsoft.com/office/officeart/2005/8/layout/hList7#1"/>
    <dgm:cxn modelId="{B0007263-B195-4C09-9B08-6CEB07D7BDE3}" srcId="{986BC2DB-4A91-4C36-80D6-782A429453AB}" destId="{A4D7D49C-4F7E-4EE3-9B9C-25DD5A34A015}" srcOrd="2" destOrd="0" parTransId="{BCC17155-C57B-4511-B38E-7D7F7417C460}" sibTransId="{008F16DC-CCF6-4429-BA7A-7EB00E2A7066}"/>
    <dgm:cxn modelId="{84089E76-FC34-44C0-B165-F2C4E837A9AC}" type="presParOf" srcId="{862B2F54-B057-46A4-9CEF-3FAABC97E922}" destId="{5DF3BF28-F2D2-4D8B-AC4D-8C622B9B9051}" srcOrd="0" destOrd="0" presId="urn:microsoft.com/office/officeart/2005/8/layout/hList7#1"/>
    <dgm:cxn modelId="{ACAE9A41-046A-447B-9ECE-7120D540E7B3}" type="presParOf" srcId="{862B2F54-B057-46A4-9CEF-3FAABC97E922}" destId="{8EEE420E-F6B7-487F-9176-DD6F8B946940}" srcOrd="1" destOrd="0" presId="urn:microsoft.com/office/officeart/2005/8/layout/hList7#1"/>
    <dgm:cxn modelId="{B9F3B5BC-FBE2-400E-8A8A-B49E1C97ADD0}" type="presParOf" srcId="{8EEE420E-F6B7-487F-9176-DD6F8B946940}" destId="{53E0E888-C834-45C2-9552-428D980788C3}" srcOrd="0" destOrd="0" presId="urn:microsoft.com/office/officeart/2005/8/layout/hList7#1"/>
    <dgm:cxn modelId="{1EE2C4F4-F20C-4E92-8628-8D72D04F08A1}" type="presParOf" srcId="{53E0E888-C834-45C2-9552-428D980788C3}" destId="{B01668BF-37A6-4B03-970E-1C5BF1D66E0E}" srcOrd="0" destOrd="0" presId="urn:microsoft.com/office/officeart/2005/8/layout/hList7#1"/>
    <dgm:cxn modelId="{B11256AD-272A-4901-9154-42705A5D42AF}" type="presParOf" srcId="{53E0E888-C834-45C2-9552-428D980788C3}" destId="{BBE0AFB3-5E93-42F6-9BB0-7993C9307516}" srcOrd="1" destOrd="0" presId="urn:microsoft.com/office/officeart/2005/8/layout/hList7#1"/>
    <dgm:cxn modelId="{E16B7CA6-C46C-4DB4-B7C4-37B2DB57E422}" type="presParOf" srcId="{53E0E888-C834-45C2-9552-428D980788C3}" destId="{81461B0B-CD37-45CB-98CB-B8F03E44FCC1}" srcOrd="2" destOrd="0" presId="urn:microsoft.com/office/officeart/2005/8/layout/hList7#1"/>
    <dgm:cxn modelId="{D43BDCC4-A7BA-4CDD-A6CE-D2773FC36643}" type="presParOf" srcId="{53E0E888-C834-45C2-9552-428D980788C3}" destId="{76503B62-E4CF-4E0D-9711-D8CD8CBD6255}" srcOrd="3" destOrd="0" presId="urn:microsoft.com/office/officeart/2005/8/layout/hList7#1"/>
    <dgm:cxn modelId="{F304A1A6-F95E-4E38-804C-68CA4F4CF39A}" type="presParOf" srcId="{8EEE420E-F6B7-487F-9176-DD6F8B946940}" destId="{E6A850EF-4F1E-4ED4-9BD2-F3E7A10A54A2}" srcOrd="1" destOrd="0" presId="urn:microsoft.com/office/officeart/2005/8/layout/hList7#1"/>
    <dgm:cxn modelId="{4AE4554C-531D-471F-A517-EA926CFD6789}" type="presParOf" srcId="{8EEE420E-F6B7-487F-9176-DD6F8B946940}" destId="{0D283A55-5E91-4D48-A952-E93C2EF673C6}" srcOrd="2" destOrd="0" presId="urn:microsoft.com/office/officeart/2005/8/layout/hList7#1"/>
    <dgm:cxn modelId="{D0E30217-212D-43A3-A334-FC8DBF56A0AC}" type="presParOf" srcId="{0D283A55-5E91-4D48-A952-E93C2EF673C6}" destId="{2B97FD7D-12C5-4932-950C-0753C884F141}" srcOrd="0" destOrd="0" presId="urn:microsoft.com/office/officeart/2005/8/layout/hList7#1"/>
    <dgm:cxn modelId="{DE16FF63-3B49-4DD3-A587-C3335C61040D}" type="presParOf" srcId="{0D283A55-5E91-4D48-A952-E93C2EF673C6}" destId="{EF628C67-1336-463E-AE4F-1C91B13CD3BB}" srcOrd="1" destOrd="0" presId="urn:microsoft.com/office/officeart/2005/8/layout/hList7#1"/>
    <dgm:cxn modelId="{83615E98-9D6F-408B-B7BD-19D7376EE936}" type="presParOf" srcId="{0D283A55-5E91-4D48-A952-E93C2EF673C6}" destId="{36D1F4CC-5D4B-4943-B7D2-3338CBD44946}" srcOrd="2" destOrd="0" presId="urn:microsoft.com/office/officeart/2005/8/layout/hList7#1"/>
    <dgm:cxn modelId="{ED7C21E8-1F84-4794-A0D4-0993229B223C}" type="presParOf" srcId="{0D283A55-5E91-4D48-A952-E93C2EF673C6}" destId="{DBDB9AE8-0264-4249-9384-BC41B0935CC2}" srcOrd="3" destOrd="0" presId="urn:microsoft.com/office/officeart/2005/8/layout/hList7#1"/>
    <dgm:cxn modelId="{88142FE6-06D7-470E-9726-AF84C6438469}" type="presParOf" srcId="{8EEE420E-F6B7-487F-9176-DD6F8B946940}" destId="{C194D702-DA8F-4490-912A-E65F34C11AEC}" srcOrd="3" destOrd="0" presId="urn:microsoft.com/office/officeart/2005/8/layout/hList7#1"/>
    <dgm:cxn modelId="{F60C3332-EC6F-4AA1-A1E0-7DF1CABA4B30}" type="presParOf" srcId="{8EEE420E-F6B7-487F-9176-DD6F8B946940}" destId="{B2B38FAC-DFB7-463D-B0B3-DA5334C29EE7}" srcOrd="4" destOrd="0" presId="urn:microsoft.com/office/officeart/2005/8/layout/hList7#1"/>
    <dgm:cxn modelId="{B900F137-2799-4C86-9AF3-FA035ED8909A}" type="presParOf" srcId="{B2B38FAC-DFB7-463D-B0B3-DA5334C29EE7}" destId="{EE2748EC-886C-47B6-8871-A55AC7344599}" srcOrd="0" destOrd="0" presId="urn:microsoft.com/office/officeart/2005/8/layout/hList7#1"/>
    <dgm:cxn modelId="{495B192B-E864-4E02-B5AF-D18150AFD697}" type="presParOf" srcId="{B2B38FAC-DFB7-463D-B0B3-DA5334C29EE7}" destId="{C3AAE8DB-6736-4F98-B259-F6D5ECDE4296}" srcOrd="1" destOrd="0" presId="urn:microsoft.com/office/officeart/2005/8/layout/hList7#1"/>
    <dgm:cxn modelId="{A83E8279-0F25-41D8-A1F4-DDB7FD081982}" type="presParOf" srcId="{B2B38FAC-DFB7-463D-B0B3-DA5334C29EE7}" destId="{00393F5F-00F0-4833-977A-4AC47EE98319}" srcOrd="2" destOrd="0" presId="urn:microsoft.com/office/officeart/2005/8/layout/hList7#1"/>
    <dgm:cxn modelId="{3FBA6499-36E1-4845-8AB5-965BB8CBB7A7}" type="presParOf" srcId="{B2B38FAC-DFB7-463D-B0B3-DA5334C29EE7}" destId="{738C45AB-8665-4F90-A84F-D381350E121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F25CE-2130-466A-86B5-100CD5724029}" type="doc">
      <dgm:prSet loTypeId="urn:microsoft.com/office/officeart/2005/8/layout/vList4#1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0EF451-A350-4656-9C38-430A3197666F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методические материалы по повышению родительской компетентности  (консультации, буклеты, памятки, сценарии мастер- классов,  совместных образовательных мероприятий)</a:t>
          </a:r>
          <a:r>
            <a:rPr lang="ru-RU" sz="2400" dirty="0"/>
            <a:t>)</a:t>
          </a:r>
          <a:endParaRPr lang="ru-RU" sz="2400" dirty="0">
            <a:solidFill>
              <a:srgbClr val="002060"/>
            </a:solidFill>
          </a:endParaRPr>
        </a:p>
      </dgm:t>
    </dgm:pt>
    <dgm:pt modelId="{9FC5A2B1-6C12-4492-842D-6EBA44486BEB}" type="parTrans" cxnId="{02A8EFCF-C2E3-44BD-A1C9-2FEA3AF5E8B6}">
      <dgm:prSet/>
      <dgm:spPr/>
      <dgm:t>
        <a:bodyPr/>
        <a:lstStyle/>
        <a:p>
          <a:endParaRPr lang="ru-RU"/>
        </a:p>
      </dgm:t>
    </dgm:pt>
    <dgm:pt modelId="{B6AC14C0-2F54-4185-A1EB-093A0915890F}" type="sibTrans" cxnId="{02A8EFCF-C2E3-44BD-A1C9-2FEA3AF5E8B6}">
      <dgm:prSet/>
      <dgm:spPr/>
      <dgm:t>
        <a:bodyPr/>
        <a:lstStyle/>
        <a:p>
          <a:endParaRPr lang="ru-RU"/>
        </a:p>
      </dgm:t>
    </dgm:pt>
    <dgm:pt modelId="{BAE154AE-5C1F-4BB7-90CE-CD56DBE426C0}">
      <dgm:prSet custT="1"/>
      <dgm:spPr/>
      <dgm:t>
        <a:bodyPr/>
        <a:lstStyle/>
        <a:p>
          <a:r>
            <a:rPr lang="ru-RU" sz="2400" i="0" dirty="0"/>
            <a:t>методические рекомендации для педагогов </a:t>
          </a:r>
          <a:r>
            <a:rPr lang="ru-RU" sz="2400" dirty="0"/>
            <a:t>по внедрению ментальной арифметики в работу с дошкольниками ,в том числе детьми, имеющими ограниченные возможности здоровья (нарушения зрения, тяжелые нарушения речи, задержка психического развития</a:t>
          </a:r>
          <a:endParaRPr lang="ru-RU" sz="2400" dirty="0">
            <a:solidFill>
              <a:srgbClr val="002060"/>
            </a:solidFill>
          </a:endParaRPr>
        </a:p>
      </dgm:t>
    </dgm:pt>
    <dgm:pt modelId="{95AFE4A0-F68A-4071-B042-E123736D1FB9}" type="parTrans" cxnId="{0A436487-F40D-4E22-A50E-C91382CC0FD9}">
      <dgm:prSet/>
      <dgm:spPr/>
      <dgm:t>
        <a:bodyPr/>
        <a:lstStyle/>
        <a:p>
          <a:endParaRPr lang="ru-RU"/>
        </a:p>
      </dgm:t>
    </dgm:pt>
    <dgm:pt modelId="{6632C2F1-8DD1-4DA1-8C8F-BFD94D40059A}" type="sibTrans" cxnId="{0A436487-F40D-4E22-A50E-C91382CC0FD9}">
      <dgm:prSet/>
      <dgm:spPr/>
      <dgm:t>
        <a:bodyPr/>
        <a:lstStyle/>
        <a:p>
          <a:endParaRPr lang="ru-RU"/>
        </a:p>
      </dgm:t>
    </dgm:pt>
    <dgm:pt modelId="{91F5E818-7DCE-4504-880C-5100B22550C7}">
      <dgm:prSet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дидактические материалы для развития у детей межполушарного взаимодействия, </a:t>
          </a:r>
          <a:r>
            <a:rPr lang="ru-RU" sz="2400" dirty="0"/>
            <a:t>парциальная программа для детей 5-7 лет «Ментальная арифметика»</a:t>
          </a:r>
          <a:endParaRPr lang="ru-RU" sz="2400" dirty="0">
            <a:solidFill>
              <a:srgbClr val="002060"/>
            </a:solidFill>
          </a:endParaRPr>
        </a:p>
      </dgm:t>
    </dgm:pt>
    <dgm:pt modelId="{00CEC1FA-37A5-4FE5-AC97-3568500CF46B}" type="parTrans" cxnId="{89BF0A9C-ED74-4913-A131-373E1A37933E}">
      <dgm:prSet/>
      <dgm:spPr/>
      <dgm:t>
        <a:bodyPr/>
        <a:lstStyle/>
        <a:p>
          <a:endParaRPr lang="ru-RU"/>
        </a:p>
      </dgm:t>
    </dgm:pt>
    <dgm:pt modelId="{E65233FE-B576-4497-95A1-FD8161F18CE9}" type="sibTrans" cxnId="{89BF0A9C-ED74-4913-A131-373E1A37933E}">
      <dgm:prSet/>
      <dgm:spPr/>
      <dgm:t>
        <a:bodyPr/>
        <a:lstStyle/>
        <a:p>
          <a:endParaRPr lang="ru-RU"/>
        </a:p>
      </dgm:t>
    </dgm:pt>
    <dgm:pt modelId="{22BF44ED-7CA9-41D6-B614-BAAA1F676FFB}" type="pres">
      <dgm:prSet presAssocID="{BD3F25CE-2130-466A-86B5-100CD572402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9B0964-A443-488A-8036-123D63181F62}" type="pres">
      <dgm:prSet presAssocID="{F40EF451-A350-4656-9C38-430A3197666F}" presName="comp" presStyleCnt="0"/>
      <dgm:spPr/>
    </dgm:pt>
    <dgm:pt modelId="{6887A7CA-BAE4-4805-834E-977390585B9A}" type="pres">
      <dgm:prSet presAssocID="{F40EF451-A350-4656-9C38-430A3197666F}" presName="box" presStyleLbl="node1" presStyleIdx="0" presStyleCnt="3" custLinFactNeighborY="493"/>
      <dgm:spPr/>
      <dgm:t>
        <a:bodyPr/>
        <a:lstStyle/>
        <a:p>
          <a:endParaRPr lang="ru-RU"/>
        </a:p>
      </dgm:t>
    </dgm:pt>
    <dgm:pt modelId="{7B767AA1-230C-4C07-846E-1E6BD4F381EE}" type="pres">
      <dgm:prSet presAssocID="{F40EF451-A350-4656-9C38-430A3197666F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51000" b="-51000"/>
          </a:stretch>
        </a:blipFill>
      </dgm:spPr>
    </dgm:pt>
    <dgm:pt modelId="{53653F26-1475-45DC-A283-FA341E0B7E8C}" type="pres">
      <dgm:prSet presAssocID="{F40EF451-A350-4656-9C38-430A3197666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F710F-9BC0-4248-A3C2-F009F5FF1D1B}" type="pres">
      <dgm:prSet presAssocID="{B6AC14C0-2F54-4185-A1EB-093A0915890F}" presName="spacer" presStyleCnt="0"/>
      <dgm:spPr/>
    </dgm:pt>
    <dgm:pt modelId="{1E2D9AC1-2C2A-4FFE-862B-E4193784E8AA}" type="pres">
      <dgm:prSet presAssocID="{BAE154AE-5C1F-4BB7-90CE-CD56DBE426C0}" presName="comp" presStyleCnt="0"/>
      <dgm:spPr/>
    </dgm:pt>
    <dgm:pt modelId="{8C8202A8-15A0-42CE-A5D7-CCCC02EE532E}" type="pres">
      <dgm:prSet presAssocID="{BAE154AE-5C1F-4BB7-90CE-CD56DBE426C0}" presName="box" presStyleLbl="node1" presStyleIdx="1" presStyleCnt="3"/>
      <dgm:spPr/>
      <dgm:t>
        <a:bodyPr/>
        <a:lstStyle/>
        <a:p>
          <a:endParaRPr lang="ru-RU"/>
        </a:p>
      </dgm:t>
    </dgm:pt>
    <dgm:pt modelId="{B8D861F2-71DE-4464-84FB-B58B9489B036}" type="pres">
      <dgm:prSet presAssocID="{BAE154AE-5C1F-4BB7-90CE-CD56DBE426C0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3EF03055-EA1E-41D4-AE31-30D4C1AF72A2}" type="pres">
      <dgm:prSet presAssocID="{BAE154AE-5C1F-4BB7-90CE-CD56DBE426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BF632-D4E1-4C41-9048-47CC9A94D78C}" type="pres">
      <dgm:prSet presAssocID="{6632C2F1-8DD1-4DA1-8C8F-BFD94D40059A}" presName="spacer" presStyleCnt="0"/>
      <dgm:spPr/>
    </dgm:pt>
    <dgm:pt modelId="{987393B9-F7A0-458A-AE10-4E0452E04481}" type="pres">
      <dgm:prSet presAssocID="{91F5E818-7DCE-4504-880C-5100B22550C7}" presName="comp" presStyleCnt="0"/>
      <dgm:spPr/>
    </dgm:pt>
    <dgm:pt modelId="{4A9FB4F2-5F5B-4FB4-8AD4-E7C007E2F811}" type="pres">
      <dgm:prSet presAssocID="{91F5E818-7DCE-4504-880C-5100B22550C7}" presName="box" presStyleLbl="node1" presStyleIdx="2" presStyleCnt="3"/>
      <dgm:spPr/>
      <dgm:t>
        <a:bodyPr/>
        <a:lstStyle/>
        <a:p>
          <a:endParaRPr lang="ru-RU"/>
        </a:p>
      </dgm:t>
    </dgm:pt>
    <dgm:pt modelId="{EBE1E541-982C-4EFF-83B3-D0F6D8501046}" type="pres">
      <dgm:prSet presAssocID="{91F5E818-7DCE-4504-880C-5100B22550C7}" presName="img" presStyleLbl="fgImgPlace1" presStyleIdx="2" presStyleCnt="3" custLinFactNeighborX="1966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E7D0F3E2-FF73-4361-B453-7F3503F00D7D}" type="pres">
      <dgm:prSet presAssocID="{91F5E818-7DCE-4504-880C-5100B22550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AF73E-9391-422B-9E3C-41407FFC2025}" type="presOf" srcId="{BD3F25CE-2130-466A-86B5-100CD5724029}" destId="{22BF44ED-7CA9-41D6-B614-BAAA1F676FFB}" srcOrd="0" destOrd="0" presId="urn:microsoft.com/office/officeart/2005/8/layout/vList4#1"/>
    <dgm:cxn modelId="{75D426C9-BA82-4995-A718-633EE40557DC}" type="presOf" srcId="{BAE154AE-5C1F-4BB7-90CE-CD56DBE426C0}" destId="{3EF03055-EA1E-41D4-AE31-30D4C1AF72A2}" srcOrd="1" destOrd="0" presId="urn:microsoft.com/office/officeart/2005/8/layout/vList4#1"/>
    <dgm:cxn modelId="{02A8EFCF-C2E3-44BD-A1C9-2FEA3AF5E8B6}" srcId="{BD3F25CE-2130-466A-86B5-100CD5724029}" destId="{F40EF451-A350-4656-9C38-430A3197666F}" srcOrd="0" destOrd="0" parTransId="{9FC5A2B1-6C12-4492-842D-6EBA44486BEB}" sibTransId="{B6AC14C0-2F54-4185-A1EB-093A0915890F}"/>
    <dgm:cxn modelId="{2A3C79CC-AE63-413C-8B7A-23B0406A5747}" type="presOf" srcId="{BAE154AE-5C1F-4BB7-90CE-CD56DBE426C0}" destId="{8C8202A8-15A0-42CE-A5D7-CCCC02EE532E}" srcOrd="0" destOrd="0" presId="urn:microsoft.com/office/officeart/2005/8/layout/vList4#1"/>
    <dgm:cxn modelId="{89BF0A9C-ED74-4913-A131-373E1A37933E}" srcId="{BD3F25CE-2130-466A-86B5-100CD5724029}" destId="{91F5E818-7DCE-4504-880C-5100B22550C7}" srcOrd="2" destOrd="0" parTransId="{00CEC1FA-37A5-4FE5-AC97-3568500CF46B}" sibTransId="{E65233FE-B576-4497-95A1-FD8161F18CE9}"/>
    <dgm:cxn modelId="{992C625D-0B77-407F-A687-3FD13E023AF1}" type="presOf" srcId="{F40EF451-A350-4656-9C38-430A3197666F}" destId="{6887A7CA-BAE4-4805-834E-977390585B9A}" srcOrd="0" destOrd="0" presId="urn:microsoft.com/office/officeart/2005/8/layout/vList4#1"/>
    <dgm:cxn modelId="{302FF2D8-4A68-4D93-AF98-165217C17DF2}" type="presOf" srcId="{F40EF451-A350-4656-9C38-430A3197666F}" destId="{53653F26-1475-45DC-A283-FA341E0B7E8C}" srcOrd="1" destOrd="0" presId="urn:microsoft.com/office/officeart/2005/8/layout/vList4#1"/>
    <dgm:cxn modelId="{0A436487-F40D-4E22-A50E-C91382CC0FD9}" srcId="{BD3F25CE-2130-466A-86B5-100CD5724029}" destId="{BAE154AE-5C1F-4BB7-90CE-CD56DBE426C0}" srcOrd="1" destOrd="0" parTransId="{95AFE4A0-F68A-4071-B042-E123736D1FB9}" sibTransId="{6632C2F1-8DD1-4DA1-8C8F-BFD94D40059A}"/>
    <dgm:cxn modelId="{9AA221D9-3F39-4E9D-99E0-F60A7BBC8A7C}" type="presOf" srcId="{91F5E818-7DCE-4504-880C-5100B22550C7}" destId="{E7D0F3E2-FF73-4361-B453-7F3503F00D7D}" srcOrd="1" destOrd="0" presId="urn:microsoft.com/office/officeart/2005/8/layout/vList4#1"/>
    <dgm:cxn modelId="{9FA9B580-DF61-4952-B637-84C27248A0C1}" type="presOf" srcId="{91F5E818-7DCE-4504-880C-5100B22550C7}" destId="{4A9FB4F2-5F5B-4FB4-8AD4-E7C007E2F811}" srcOrd="0" destOrd="0" presId="urn:microsoft.com/office/officeart/2005/8/layout/vList4#1"/>
    <dgm:cxn modelId="{12AEDB1F-D4A7-466B-B9AA-2C85594380B5}" type="presParOf" srcId="{22BF44ED-7CA9-41D6-B614-BAAA1F676FFB}" destId="{429B0964-A443-488A-8036-123D63181F62}" srcOrd="0" destOrd="0" presId="urn:microsoft.com/office/officeart/2005/8/layout/vList4#1"/>
    <dgm:cxn modelId="{00484975-5D91-4527-BDB8-E491BECF4546}" type="presParOf" srcId="{429B0964-A443-488A-8036-123D63181F62}" destId="{6887A7CA-BAE4-4805-834E-977390585B9A}" srcOrd="0" destOrd="0" presId="urn:microsoft.com/office/officeart/2005/8/layout/vList4#1"/>
    <dgm:cxn modelId="{68557D88-5A9A-4B34-8E97-FF884CECE957}" type="presParOf" srcId="{429B0964-A443-488A-8036-123D63181F62}" destId="{7B767AA1-230C-4C07-846E-1E6BD4F381EE}" srcOrd="1" destOrd="0" presId="urn:microsoft.com/office/officeart/2005/8/layout/vList4#1"/>
    <dgm:cxn modelId="{D7801679-56F3-412C-AAEF-9E04C33C3153}" type="presParOf" srcId="{429B0964-A443-488A-8036-123D63181F62}" destId="{53653F26-1475-45DC-A283-FA341E0B7E8C}" srcOrd="2" destOrd="0" presId="urn:microsoft.com/office/officeart/2005/8/layout/vList4#1"/>
    <dgm:cxn modelId="{CD4F18E6-6693-42F5-AAED-2E194B801B9D}" type="presParOf" srcId="{22BF44ED-7CA9-41D6-B614-BAAA1F676FFB}" destId="{7A4F710F-9BC0-4248-A3C2-F009F5FF1D1B}" srcOrd="1" destOrd="0" presId="urn:microsoft.com/office/officeart/2005/8/layout/vList4#1"/>
    <dgm:cxn modelId="{136D7F25-BF8A-4FDD-BE0C-EA31C07A75E3}" type="presParOf" srcId="{22BF44ED-7CA9-41D6-B614-BAAA1F676FFB}" destId="{1E2D9AC1-2C2A-4FFE-862B-E4193784E8AA}" srcOrd="2" destOrd="0" presId="urn:microsoft.com/office/officeart/2005/8/layout/vList4#1"/>
    <dgm:cxn modelId="{36496C7D-6557-4EBC-AA61-FCAAACF36F6E}" type="presParOf" srcId="{1E2D9AC1-2C2A-4FFE-862B-E4193784E8AA}" destId="{8C8202A8-15A0-42CE-A5D7-CCCC02EE532E}" srcOrd="0" destOrd="0" presId="urn:microsoft.com/office/officeart/2005/8/layout/vList4#1"/>
    <dgm:cxn modelId="{A32DD9C9-CAF2-4149-91F4-CF7FAF5C606E}" type="presParOf" srcId="{1E2D9AC1-2C2A-4FFE-862B-E4193784E8AA}" destId="{B8D861F2-71DE-4464-84FB-B58B9489B036}" srcOrd="1" destOrd="0" presId="urn:microsoft.com/office/officeart/2005/8/layout/vList4#1"/>
    <dgm:cxn modelId="{02CC7D0F-C790-4552-935C-2AA6810DF9E5}" type="presParOf" srcId="{1E2D9AC1-2C2A-4FFE-862B-E4193784E8AA}" destId="{3EF03055-EA1E-41D4-AE31-30D4C1AF72A2}" srcOrd="2" destOrd="0" presId="urn:microsoft.com/office/officeart/2005/8/layout/vList4#1"/>
    <dgm:cxn modelId="{9E70202D-E8ED-4104-AA5F-C9A3CA7733D8}" type="presParOf" srcId="{22BF44ED-7CA9-41D6-B614-BAAA1F676FFB}" destId="{47ABF632-D4E1-4C41-9048-47CC9A94D78C}" srcOrd="3" destOrd="0" presId="urn:microsoft.com/office/officeart/2005/8/layout/vList4#1"/>
    <dgm:cxn modelId="{261CDF10-39E4-453C-8E80-0A079EA80E48}" type="presParOf" srcId="{22BF44ED-7CA9-41D6-B614-BAAA1F676FFB}" destId="{987393B9-F7A0-458A-AE10-4E0452E04481}" srcOrd="4" destOrd="0" presId="urn:microsoft.com/office/officeart/2005/8/layout/vList4#1"/>
    <dgm:cxn modelId="{4838E4A0-AF88-4224-9505-1AC0A9C549C4}" type="presParOf" srcId="{987393B9-F7A0-458A-AE10-4E0452E04481}" destId="{4A9FB4F2-5F5B-4FB4-8AD4-E7C007E2F811}" srcOrd="0" destOrd="0" presId="urn:microsoft.com/office/officeart/2005/8/layout/vList4#1"/>
    <dgm:cxn modelId="{BB9BDBE8-6720-4E79-87D6-7E74CFBA68E3}" type="presParOf" srcId="{987393B9-F7A0-458A-AE10-4E0452E04481}" destId="{EBE1E541-982C-4EFF-83B3-D0F6D8501046}" srcOrd="1" destOrd="0" presId="urn:microsoft.com/office/officeart/2005/8/layout/vList4#1"/>
    <dgm:cxn modelId="{83716BCB-9306-4D86-8850-FE232E943CFA}" type="presParOf" srcId="{987393B9-F7A0-458A-AE10-4E0452E04481}" destId="{E7D0F3E2-FF73-4361-B453-7F3503F00D7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9039C-7E68-42E1-A22C-F35F758CB46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A7940F6-9C09-4F4F-8422-CB567E6E62F2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Организационно-аналитический	этап       (август 2021 г. – сентябрь 2021 г.)</a:t>
          </a:r>
        </a:p>
      </dgm:t>
    </dgm:pt>
    <dgm:pt modelId="{5A8A2CEE-C84A-438A-A641-B565BC9B6DAB}" type="parTrans" cxnId="{148EF762-0F4C-4A2E-B80A-BC26EA50C537}">
      <dgm:prSet/>
      <dgm:spPr/>
      <dgm:t>
        <a:bodyPr/>
        <a:lstStyle/>
        <a:p>
          <a:endParaRPr lang="ru-RU"/>
        </a:p>
      </dgm:t>
    </dgm:pt>
    <dgm:pt modelId="{F88A80E7-0BA1-4336-B4F0-14045F82BE47}" type="sibTrans" cxnId="{148EF762-0F4C-4A2E-B80A-BC26EA50C537}">
      <dgm:prSet/>
      <dgm:spPr/>
      <dgm:t>
        <a:bodyPr/>
        <a:lstStyle/>
        <a:p>
          <a:endParaRPr lang="ru-RU"/>
        </a:p>
      </dgm:t>
    </dgm:pt>
    <dgm:pt modelId="{3882F181-861F-4AC4-9636-98D2D3CD5AE5}">
      <dgm:prSet phldrT="[Текст]"/>
      <dgm:spPr/>
      <dgm:t>
        <a:bodyPr/>
        <a:lstStyle/>
        <a:p>
          <a:endParaRPr lang="ru-RU" sz="1000" dirty="0"/>
        </a:p>
      </dgm:t>
    </dgm:pt>
    <dgm:pt modelId="{ED980593-26DD-4AE5-871B-B6EA69ECA98F}" type="parTrans" cxnId="{9D2D74F1-B401-466D-9F30-817823B720D4}">
      <dgm:prSet/>
      <dgm:spPr/>
      <dgm:t>
        <a:bodyPr/>
        <a:lstStyle/>
        <a:p>
          <a:endParaRPr lang="ru-RU"/>
        </a:p>
      </dgm:t>
    </dgm:pt>
    <dgm:pt modelId="{E9932E13-D04E-4134-9BBB-ABC0806DA171}" type="sibTrans" cxnId="{9D2D74F1-B401-466D-9F30-817823B720D4}">
      <dgm:prSet/>
      <dgm:spPr/>
      <dgm:t>
        <a:bodyPr/>
        <a:lstStyle/>
        <a:p>
          <a:endParaRPr lang="ru-RU"/>
        </a:p>
      </dgm:t>
    </dgm:pt>
    <dgm:pt modelId="{E953FFB0-1F01-47C9-ADFC-ADD7CA83DC04}">
      <dgm:prSet phldrT="[Текст]"/>
      <dgm:spPr/>
      <dgm:t>
        <a:bodyPr/>
        <a:lstStyle/>
        <a:p>
          <a:endParaRPr lang="ru-RU" sz="700" dirty="0"/>
        </a:p>
      </dgm:t>
    </dgm:pt>
    <dgm:pt modelId="{2046B2A2-ABEE-4E12-BE8B-2280119F80D7}" type="parTrans" cxnId="{7CA678BD-12E3-44CD-908A-85815BF3F319}">
      <dgm:prSet/>
      <dgm:spPr/>
      <dgm:t>
        <a:bodyPr/>
        <a:lstStyle/>
        <a:p>
          <a:endParaRPr lang="ru-RU"/>
        </a:p>
      </dgm:t>
    </dgm:pt>
    <dgm:pt modelId="{A2C2AF98-FB43-4AEB-9272-7E93657182AD}" type="sibTrans" cxnId="{7CA678BD-12E3-44CD-908A-85815BF3F319}">
      <dgm:prSet/>
      <dgm:spPr/>
      <dgm:t>
        <a:bodyPr/>
        <a:lstStyle/>
        <a:p>
          <a:endParaRPr lang="ru-RU"/>
        </a:p>
      </dgm:t>
    </dgm:pt>
    <dgm:pt modelId="{ECA45BCC-0790-425C-B28A-CD9D0479BA38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Обобщающий этап </a:t>
          </a:r>
        </a:p>
        <a:p>
          <a:r>
            <a:rPr lang="ru-RU" sz="2400" b="1" dirty="0">
              <a:solidFill>
                <a:srgbClr val="7030A0"/>
              </a:solidFill>
            </a:rPr>
            <a:t>( май 2022 г.)</a:t>
          </a:r>
        </a:p>
      </dgm:t>
    </dgm:pt>
    <dgm:pt modelId="{6081BE2D-7890-4FF0-81DC-CA6A39010E68}" type="parTrans" cxnId="{23D0670A-87CC-4F89-A264-CE5F62121958}">
      <dgm:prSet/>
      <dgm:spPr/>
      <dgm:t>
        <a:bodyPr/>
        <a:lstStyle/>
        <a:p>
          <a:endParaRPr lang="ru-RU"/>
        </a:p>
      </dgm:t>
    </dgm:pt>
    <dgm:pt modelId="{E2AF3FE0-D510-4812-98C5-394AD558AE27}" type="sibTrans" cxnId="{23D0670A-87CC-4F89-A264-CE5F62121958}">
      <dgm:prSet/>
      <dgm:spPr/>
      <dgm:t>
        <a:bodyPr/>
        <a:lstStyle/>
        <a:p>
          <a:endParaRPr lang="ru-RU"/>
        </a:p>
      </dgm:t>
    </dgm:pt>
    <dgm:pt modelId="{139D9CD1-6234-46DB-9271-C1DEC7F0FE30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Проанализирована работа  муниципальной инновационной площадки</a:t>
          </a:r>
        </a:p>
      </dgm:t>
    </dgm:pt>
    <dgm:pt modelId="{1D1D2520-FC59-4B19-B0B8-40E9B116333B}" type="parTrans" cxnId="{6F6BF4E8-EE7F-4901-B33B-4957BB8D1C48}">
      <dgm:prSet/>
      <dgm:spPr/>
      <dgm:t>
        <a:bodyPr/>
        <a:lstStyle/>
        <a:p>
          <a:endParaRPr lang="ru-RU"/>
        </a:p>
      </dgm:t>
    </dgm:pt>
    <dgm:pt modelId="{69B06967-D761-4F0F-BFFF-25C8DDC24606}" type="sibTrans" cxnId="{6F6BF4E8-EE7F-4901-B33B-4957BB8D1C48}">
      <dgm:prSet/>
      <dgm:spPr/>
      <dgm:t>
        <a:bodyPr/>
        <a:lstStyle/>
        <a:p>
          <a:endParaRPr lang="ru-RU"/>
        </a:p>
      </dgm:t>
    </dgm:pt>
    <dgm:pt modelId="{673DFF49-5C83-41DA-BF49-2CFB74FB80AB}">
      <dgm:prSet phldrT="[Текст]"/>
      <dgm:spPr/>
      <dgm:t>
        <a:bodyPr/>
        <a:lstStyle/>
        <a:p>
          <a:endParaRPr lang="ru-RU" sz="1100" dirty="0"/>
        </a:p>
      </dgm:t>
    </dgm:pt>
    <dgm:pt modelId="{4E00E8A2-B07C-4802-8D74-CA7B02C54E92}" type="parTrans" cxnId="{66F6D08B-29FD-47E7-AFCC-952180EE3777}">
      <dgm:prSet/>
      <dgm:spPr/>
      <dgm:t>
        <a:bodyPr/>
        <a:lstStyle/>
        <a:p>
          <a:endParaRPr lang="ru-RU"/>
        </a:p>
      </dgm:t>
    </dgm:pt>
    <dgm:pt modelId="{FB15A53F-47A4-4FC5-84D5-DDAA5E60C316}" type="sibTrans" cxnId="{66F6D08B-29FD-47E7-AFCC-952180EE3777}">
      <dgm:prSet/>
      <dgm:spPr/>
      <dgm:t>
        <a:bodyPr/>
        <a:lstStyle/>
        <a:p>
          <a:endParaRPr lang="ru-RU"/>
        </a:p>
      </dgm:t>
    </dgm:pt>
    <dgm:pt modelId="{B95159AE-B5EE-4AE7-A0F9-5B3B303E81E1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Практический этап (октябрь 2021 г. – апрель 2022 г.)</a:t>
          </a:r>
        </a:p>
      </dgm:t>
    </dgm:pt>
    <dgm:pt modelId="{5979DC52-488F-4E72-A2F2-25633A49188C}" type="sibTrans" cxnId="{E4A4FED8-1EF6-46FB-8881-BF385C0097D2}">
      <dgm:prSet/>
      <dgm:spPr/>
      <dgm:t>
        <a:bodyPr/>
        <a:lstStyle/>
        <a:p>
          <a:endParaRPr lang="ru-RU"/>
        </a:p>
      </dgm:t>
    </dgm:pt>
    <dgm:pt modelId="{6965B5A1-BB9F-4266-BFD6-11A55EC3BF4E}" type="parTrans" cxnId="{E4A4FED8-1EF6-46FB-8881-BF385C0097D2}">
      <dgm:prSet/>
      <dgm:spPr/>
      <dgm:t>
        <a:bodyPr/>
        <a:lstStyle/>
        <a:p>
          <a:endParaRPr lang="ru-RU"/>
        </a:p>
      </dgm:t>
    </dgm:pt>
    <dgm:pt modelId="{2629578A-B571-4C79-A091-3EAD5B01DB9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Сформирована нормативно-правовая база</a:t>
          </a:r>
        </a:p>
      </dgm:t>
    </dgm:pt>
    <dgm:pt modelId="{CEA6F0C8-E977-4745-A6DE-C79D9D1B50AD}" type="parTrans" cxnId="{E26D7A28-6C4B-4AB7-B610-C7DB2C5F3FF4}">
      <dgm:prSet/>
      <dgm:spPr/>
      <dgm:t>
        <a:bodyPr/>
        <a:lstStyle/>
        <a:p>
          <a:endParaRPr lang="ru-RU"/>
        </a:p>
      </dgm:t>
    </dgm:pt>
    <dgm:pt modelId="{9FBE84C8-E8BE-4732-8E03-D6826B0511BC}" type="sibTrans" cxnId="{E26D7A28-6C4B-4AB7-B610-C7DB2C5F3FF4}">
      <dgm:prSet/>
      <dgm:spPr/>
      <dgm:t>
        <a:bodyPr/>
        <a:lstStyle/>
        <a:p>
          <a:endParaRPr lang="ru-RU"/>
        </a:p>
      </dgm:t>
    </dgm:pt>
    <dgm:pt modelId="{1B629EA4-992C-4FA6-8FD5-9A42D048BF4A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Проведена диагностика детей</a:t>
          </a:r>
        </a:p>
      </dgm:t>
    </dgm:pt>
    <dgm:pt modelId="{DC8FB15E-03BB-4D15-9F32-7D8260A46EE6}" type="parTrans" cxnId="{648B94C3-AF29-42E1-9138-3A8D1FE0F5C4}">
      <dgm:prSet/>
      <dgm:spPr/>
      <dgm:t>
        <a:bodyPr/>
        <a:lstStyle/>
        <a:p>
          <a:endParaRPr lang="ru-RU"/>
        </a:p>
      </dgm:t>
    </dgm:pt>
    <dgm:pt modelId="{1BCD2FB9-0DD1-45BD-9620-9C54C64690A3}" type="sibTrans" cxnId="{648B94C3-AF29-42E1-9138-3A8D1FE0F5C4}">
      <dgm:prSet/>
      <dgm:spPr/>
      <dgm:t>
        <a:bodyPr/>
        <a:lstStyle/>
        <a:p>
          <a:endParaRPr lang="ru-RU"/>
        </a:p>
      </dgm:t>
    </dgm:pt>
    <dgm:pt modelId="{A7129D20-4BFB-4658-805D-9B043EF57E51}">
      <dgm:prSet/>
      <dgm:spPr/>
      <dgm:t>
        <a:bodyPr/>
        <a:lstStyle/>
        <a:p>
          <a:endParaRPr lang="ru-RU" sz="1000" dirty="0"/>
        </a:p>
      </dgm:t>
    </dgm:pt>
    <dgm:pt modelId="{6E56F5C6-4B8E-46C5-9D5E-A1D7A463C5EB}" type="parTrans" cxnId="{8E4973A1-A8D4-42BE-9C02-48C4102150BD}">
      <dgm:prSet/>
      <dgm:spPr/>
      <dgm:t>
        <a:bodyPr/>
        <a:lstStyle/>
        <a:p>
          <a:endParaRPr lang="ru-RU"/>
        </a:p>
      </dgm:t>
    </dgm:pt>
    <dgm:pt modelId="{CF5F2A2F-03EA-458E-9F69-35370FD9FD3F}" type="sibTrans" cxnId="{8E4973A1-A8D4-42BE-9C02-48C4102150BD}">
      <dgm:prSet/>
      <dgm:spPr/>
      <dgm:t>
        <a:bodyPr/>
        <a:lstStyle/>
        <a:p>
          <a:endParaRPr lang="ru-RU"/>
        </a:p>
      </dgm:t>
    </dgm:pt>
    <dgm:pt modelId="{71B223A9-932A-4CFA-817A-9DE4B55EACAD}">
      <dgm:prSet phldrT="[Текст]" custT="1"/>
      <dgm:spPr/>
      <dgm:t>
        <a:bodyPr/>
        <a:lstStyle/>
        <a:p>
          <a:endParaRPr lang="ru-RU" sz="1600" dirty="0"/>
        </a:p>
      </dgm:t>
    </dgm:pt>
    <dgm:pt modelId="{687C2249-1BBC-42A0-949E-186A12C52A0D}" type="parTrans" cxnId="{2DD0E529-C05B-46EE-B001-1ABBF284877E}">
      <dgm:prSet/>
      <dgm:spPr/>
      <dgm:t>
        <a:bodyPr/>
        <a:lstStyle/>
        <a:p>
          <a:endParaRPr lang="ru-RU"/>
        </a:p>
      </dgm:t>
    </dgm:pt>
    <dgm:pt modelId="{DF302EE7-E710-414C-AA1A-8BB44BE16BE2}" type="sibTrans" cxnId="{2DD0E529-C05B-46EE-B001-1ABBF284877E}">
      <dgm:prSet/>
      <dgm:spPr/>
      <dgm:t>
        <a:bodyPr/>
        <a:lstStyle/>
        <a:p>
          <a:endParaRPr lang="ru-RU"/>
        </a:p>
      </dgm:t>
    </dgm:pt>
    <dgm:pt modelId="{D910B346-1919-4C28-9FF8-E621489808FC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Практическое использование методов и приемов, направленных на развитие межполушарного взаимодействия, в процессе проведения в ОУ образовательной деятельности с воспитанниками и учащимися</a:t>
          </a:r>
        </a:p>
      </dgm:t>
    </dgm:pt>
    <dgm:pt modelId="{24A9719D-B0C4-445F-8C91-6D1758D4AA75}" type="parTrans" cxnId="{AC8BF00F-148C-4F36-9A8F-5ABF63150FC0}">
      <dgm:prSet/>
      <dgm:spPr/>
      <dgm:t>
        <a:bodyPr/>
        <a:lstStyle/>
        <a:p>
          <a:endParaRPr lang="ru-RU"/>
        </a:p>
      </dgm:t>
    </dgm:pt>
    <dgm:pt modelId="{104D1FBB-B5BE-4EF7-B899-5B1DED015719}" type="sibTrans" cxnId="{AC8BF00F-148C-4F36-9A8F-5ABF63150FC0}">
      <dgm:prSet/>
      <dgm:spPr/>
      <dgm:t>
        <a:bodyPr/>
        <a:lstStyle/>
        <a:p>
          <a:endParaRPr lang="ru-RU"/>
        </a:p>
      </dgm:t>
    </dgm:pt>
    <dgm:pt modelId="{7FEA9E2E-D094-4BA8-9D45-54C804678819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Информационная доступность</a:t>
          </a:r>
        </a:p>
      </dgm:t>
    </dgm:pt>
    <dgm:pt modelId="{C187CB25-563C-4472-828D-7BCE974CD9CB}" type="parTrans" cxnId="{E01C866E-BDAA-4732-BFB1-23990AF0C400}">
      <dgm:prSet/>
      <dgm:spPr/>
      <dgm:t>
        <a:bodyPr/>
        <a:lstStyle/>
        <a:p>
          <a:endParaRPr lang="ru-RU"/>
        </a:p>
      </dgm:t>
    </dgm:pt>
    <dgm:pt modelId="{77E61747-D525-4260-95F5-D5575FBB4D71}" type="sibTrans" cxnId="{E01C866E-BDAA-4732-BFB1-23990AF0C400}">
      <dgm:prSet/>
      <dgm:spPr/>
      <dgm:t>
        <a:bodyPr/>
        <a:lstStyle/>
        <a:p>
          <a:endParaRPr lang="ru-RU"/>
        </a:p>
      </dgm:t>
    </dgm:pt>
    <dgm:pt modelId="{15C248CC-6A56-4B1B-86F6-A0EA0CF717A8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Трансляция опыта в МСО г. Ярославля</a:t>
          </a:r>
        </a:p>
      </dgm:t>
    </dgm:pt>
    <dgm:pt modelId="{04BE9100-D9DE-4C0F-ADF1-0EE14AC3C63E}" type="parTrans" cxnId="{58D74E0C-2ADF-42C1-9B9C-FFF3AA4D9086}">
      <dgm:prSet/>
      <dgm:spPr/>
      <dgm:t>
        <a:bodyPr/>
        <a:lstStyle/>
        <a:p>
          <a:endParaRPr lang="ru-RU"/>
        </a:p>
      </dgm:t>
    </dgm:pt>
    <dgm:pt modelId="{F5AF1E1D-0050-434F-91BD-7EF8D3403A67}" type="sibTrans" cxnId="{58D74E0C-2ADF-42C1-9B9C-FFF3AA4D9086}">
      <dgm:prSet/>
      <dgm:spPr/>
      <dgm:t>
        <a:bodyPr/>
        <a:lstStyle/>
        <a:p>
          <a:endParaRPr lang="ru-RU"/>
        </a:p>
      </dgm:t>
    </dgm:pt>
    <dgm:pt modelId="{508F8011-074C-4213-B9FB-C54461C7B7D4}">
      <dgm:prSet/>
      <dgm:spPr/>
      <dgm:t>
        <a:bodyPr/>
        <a:lstStyle/>
        <a:p>
          <a:endParaRPr lang="ru-RU" sz="700" dirty="0"/>
        </a:p>
      </dgm:t>
    </dgm:pt>
    <dgm:pt modelId="{10AE39C1-05D9-4903-8EE2-D81DC7E3CE5C}" type="parTrans" cxnId="{3C1A5C78-70FF-4F83-9AA1-D4C358FDD295}">
      <dgm:prSet/>
      <dgm:spPr/>
      <dgm:t>
        <a:bodyPr/>
        <a:lstStyle/>
        <a:p>
          <a:endParaRPr lang="ru-RU"/>
        </a:p>
      </dgm:t>
    </dgm:pt>
    <dgm:pt modelId="{6AC783DA-A7D0-4441-885B-A6D38779D7F2}" type="sibTrans" cxnId="{3C1A5C78-70FF-4F83-9AA1-D4C358FDD295}">
      <dgm:prSet/>
      <dgm:spPr/>
      <dgm:t>
        <a:bodyPr/>
        <a:lstStyle/>
        <a:p>
          <a:endParaRPr lang="ru-RU"/>
        </a:p>
      </dgm:t>
    </dgm:pt>
    <dgm:pt modelId="{BD6FCC32-2718-4821-B65B-1C0A4D355BDF}">
      <dgm:prSet phldrT="[Текст]" custT="1"/>
      <dgm:spPr/>
      <dgm:t>
        <a:bodyPr/>
        <a:lstStyle/>
        <a:p>
          <a:endParaRPr lang="ru-RU" sz="1600" dirty="0"/>
        </a:p>
      </dgm:t>
    </dgm:pt>
    <dgm:pt modelId="{F427F17C-D248-40BD-9981-8B6BCB9BD168}" type="parTrans" cxnId="{683ADDC5-BE67-4DA9-970F-5DD7920D7DD6}">
      <dgm:prSet/>
      <dgm:spPr/>
      <dgm:t>
        <a:bodyPr/>
        <a:lstStyle/>
        <a:p>
          <a:endParaRPr lang="ru-RU"/>
        </a:p>
      </dgm:t>
    </dgm:pt>
    <dgm:pt modelId="{34A930A8-2384-487E-8843-D800034DB7FC}" type="sibTrans" cxnId="{683ADDC5-BE67-4DA9-970F-5DD7920D7DD6}">
      <dgm:prSet/>
      <dgm:spPr/>
      <dgm:t>
        <a:bodyPr/>
        <a:lstStyle/>
        <a:p>
          <a:endParaRPr lang="ru-RU"/>
        </a:p>
      </dgm:t>
    </dgm:pt>
    <dgm:pt modelId="{7D8FE27E-D058-4823-91DE-E221B4B2F331}">
      <dgm:prSet phldrT="[Текст]" custT="1"/>
      <dgm:spPr/>
      <dgm:t>
        <a:bodyPr/>
        <a:lstStyle/>
        <a:p>
          <a:endParaRPr lang="ru-RU" sz="1600" dirty="0"/>
        </a:p>
      </dgm:t>
    </dgm:pt>
    <dgm:pt modelId="{49C613EE-B506-4ABB-A410-7FA9198985BE}" type="parTrans" cxnId="{4AC5EF4C-66D2-4A3D-8613-362884F309AF}">
      <dgm:prSet/>
      <dgm:spPr/>
      <dgm:t>
        <a:bodyPr/>
        <a:lstStyle/>
        <a:p>
          <a:endParaRPr lang="ru-RU"/>
        </a:p>
      </dgm:t>
    </dgm:pt>
    <dgm:pt modelId="{7030658E-55A5-48F1-A1CF-3EDB06AA70B1}" type="sibTrans" cxnId="{4AC5EF4C-66D2-4A3D-8613-362884F309AF}">
      <dgm:prSet/>
      <dgm:spPr/>
      <dgm:t>
        <a:bodyPr/>
        <a:lstStyle/>
        <a:p>
          <a:endParaRPr lang="ru-RU"/>
        </a:p>
      </dgm:t>
    </dgm:pt>
    <dgm:pt modelId="{71DF9D8A-EEA9-455E-8A17-357A626526F4}">
      <dgm:prSet phldrT="[Текст]"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C1E72676-9030-4E9F-B2DE-D5CF7F02978B}" type="parTrans" cxnId="{1D96F23A-B51C-4C85-83B2-682B16765DD9}">
      <dgm:prSet/>
      <dgm:spPr/>
      <dgm:t>
        <a:bodyPr/>
        <a:lstStyle/>
        <a:p>
          <a:endParaRPr lang="ru-RU"/>
        </a:p>
      </dgm:t>
    </dgm:pt>
    <dgm:pt modelId="{E75F01A5-4C74-46B8-B3D7-D74ED55DDB0A}" type="sibTrans" cxnId="{1D96F23A-B51C-4C85-83B2-682B16765DD9}">
      <dgm:prSet/>
      <dgm:spPr/>
      <dgm:t>
        <a:bodyPr/>
        <a:lstStyle/>
        <a:p>
          <a:endParaRPr lang="ru-RU"/>
        </a:p>
      </dgm:t>
    </dgm:pt>
    <dgm:pt modelId="{0AA1E50C-DABA-4270-8966-283B4F2BF0B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Оформлены продукты проектной деятельности</a:t>
          </a:r>
        </a:p>
      </dgm:t>
    </dgm:pt>
    <dgm:pt modelId="{6234956C-6E56-4383-A3C8-F20C035A8639}" type="parTrans" cxnId="{F1CAED07-2CDD-40B3-AFAA-C9CACD8AA629}">
      <dgm:prSet/>
      <dgm:spPr/>
    </dgm:pt>
    <dgm:pt modelId="{6B40D13F-F4F2-4584-B6D6-69CFA73E5423}" type="sibTrans" cxnId="{F1CAED07-2CDD-40B3-AFAA-C9CACD8AA629}">
      <dgm:prSet/>
      <dgm:spPr/>
    </dgm:pt>
    <dgm:pt modelId="{22082408-5745-4F74-A0B5-A92F96DA2C05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</a:rPr>
            <a:t>Функционирует координационный совет и рабочие группы</a:t>
          </a:r>
        </a:p>
      </dgm:t>
    </dgm:pt>
    <dgm:pt modelId="{C3C1E406-94BC-4301-9222-CF5DC1612A01}" type="parTrans" cxnId="{2A352F6C-8728-4F63-8BA1-8C50D5AE691D}">
      <dgm:prSet/>
      <dgm:spPr/>
    </dgm:pt>
    <dgm:pt modelId="{AF5AFFEE-2E08-48DA-9598-F38C3CD28838}" type="sibTrans" cxnId="{2A352F6C-8728-4F63-8BA1-8C50D5AE691D}">
      <dgm:prSet/>
      <dgm:spPr/>
    </dgm:pt>
    <dgm:pt modelId="{4DAADFF2-B792-4194-9171-B9359DE8B1F7}" type="pres">
      <dgm:prSet presAssocID="{2169039C-7E68-42E1-A22C-F35F758CB4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582630-DBCB-4452-9F65-F086E4EAC892}" type="pres">
      <dgm:prSet presAssocID="{9A7940F6-9C09-4F4F-8422-CB567E6E62F2}" presName="linNode" presStyleCnt="0"/>
      <dgm:spPr/>
    </dgm:pt>
    <dgm:pt modelId="{4CA3D1F6-E08A-469C-BC63-FEAC77D02E2A}" type="pres">
      <dgm:prSet presAssocID="{9A7940F6-9C09-4F4F-8422-CB567E6E62F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AAF85-A68D-4359-88B8-2E9AE9736311}" type="pres">
      <dgm:prSet presAssocID="{9A7940F6-9C09-4F4F-8422-CB567E6E62F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0B6DC-4FFE-43C7-9DB1-95FD2C375FDA}" type="pres">
      <dgm:prSet presAssocID="{F88A80E7-0BA1-4336-B4F0-14045F82BE47}" presName="sp" presStyleCnt="0"/>
      <dgm:spPr/>
    </dgm:pt>
    <dgm:pt modelId="{AF919C7C-4CF0-4613-B2FC-638D9CC13CDA}" type="pres">
      <dgm:prSet presAssocID="{B95159AE-B5EE-4AE7-A0F9-5B3B303E81E1}" presName="linNode" presStyleCnt="0"/>
      <dgm:spPr/>
    </dgm:pt>
    <dgm:pt modelId="{260439B7-921F-4FCC-9795-FD51BB1D8FB4}" type="pres">
      <dgm:prSet presAssocID="{B95159AE-B5EE-4AE7-A0F9-5B3B303E81E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E001E-C7B6-4ABF-AEA7-D0292032A36E}" type="pres">
      <dgm:prSet presAssocID="{B95159AE-B5EE-4AE7-A0F9-5B3B303E81E1}" presName="descendantText" presStyleLbl="alignAccFollowNode1" presStyleIdx="1" presStyleCnt="3" custScaleY="12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EA773-3F2F-474D-851B-FF1B1B11C282}" type="pres">
      <dgm:prSet presAssocID="{5979DC52-488F-4E72-A2F2-25633A49188C}" presName="sp" presStyleCnt="0"/>
      <dgm:spPr/>
    </dgm:pt>
    <dgm:pt modelId="{16ABFC1B-D644-4D62-9C39-632F990D7192}" type="pres">
      <dgm:prSet presAssocID="{ECA45BCC-0790-425C-B28A-CD9D0479BA38}" presName="linNode" presStyleCnt="0"/>
      <dgm:spPr/>
    </dgm:pt>
    <dgm:pt modelId="{9370A7D1-1A82-4733-B340-B3BF4E866E74}" type="pres">
      <dgm:prSet presAssocID="{ECA45BCC-0790-425C-B28A-CD9D0479BA3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150D9-69FF-454B-84D0-4628CB7BD30E}" type="pres">
      <dgm:prSet presAssocID="{ECA45BCC-0790-425C-B28A-CD9D0479BA38}" presName="descendantText" presStyleLbl="alignAccFollowNode1" presStyleIdx="2" presStyleCnt="3" custScaleY="11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3941E-A7BF-4AFD-9730-743E53725303}" type="presOf" srcId="{2169039C-7E68-42E1-A22C-F35F758CB461}" destId="{4DAADFF2-B792-4194-9171-B9359DE8B1F7}" srcOrd="0" destOrd="0" presId="urn:microsoft.com/office/officeart/2005/8/layout/vList5"/>
    <dgm:cxn modelId="{2A352F6C-8728-4F63-8BA1-8C50D5AE691D}" srcId="{9A7940F6-9C09-4F4F-8422-CB567E6E62F2}" destId="{22082408-5745-4F74-A0B5-A92F96DA2C05}" srcOrd="2" destOrd="0" parTransId="{C3C1E406-94BC-4301-9222-CF5DC1612A01}" sibTransId="{AF5AFFEE-2E08-48DA-9598-F38C3CD28838}"/>
    <dgm:cxn modelId="{E01C866E-BDAA-4732-BFB1-23990AF0C400}" srcId="{B95159AE-B5EE-4AE7-A0F9-5B3B303E81E1}" destId="{7FEA9E2E-D094-4BA8-9D45-54C804678819}" srcOrd="2" destOrd="0" parTransId="{C187CB25-563C-4472-828D-7BCE974CD9CB}" sibTransId="{77E61747-D525-4260-95F5-D5575FBB4D71}"/>
    <dgm:cxn modelId="{AC8BF00F-148C-4F36-9A8F-5ABF63150FC0}" srcId="{B95159AE-B5EE-4AE7-A0F9-5B3B303E81E1}" destId="{D910B346-1919-4C28-9FF8-E621489808FC}" srcOrd="1" destOrd="0" parTransId="{24A9719D-B0C4-445F-8C91-6D1758D4AA75}" sibTransId="{104D1FBB-B5BE-4EF7-B899-5B1DED015719}"/>
    <dgm:cxn modelId="{23D0670A-87CC-4F89-A264-CE5F62121958}" srcId="{2169039C-7E68-42E1-A22C-F35F758CB461}" destId="{ECA45BCC-0790-425C-B28A-CD9D0479BA38}" srcOrd="2" destOrd="0" parTransId="{6081BE2D-7890-4FF0-81DC-CA6A39010E68}" sibTransId="{E2AF3FE0-D510-4812-98C5-394AD558AE27}"/>
    <dgm:cxn modelId="{3C1A5C78-70FF-4F83-9AA1-D4C358FDD295}" srcId="{B95159AE-B5EE-4AE7-A0F9-5B3B303E81E1}" destId="{508F8011-074C-4213-B9FB-C54461C7B7D4}" srcOrd="4" destOrd="0" parTransId="{10AE39C1-05D9-4903-8EE2-D81DC7E3CE5C}" sibTransId="{6AC783DA-A7D0-4441-885B-A6D38779D7F2}"/>
    <dgm:cxn modelId="{E26D7A28-6C4B-4AB7-B610-C7DB2C5F3FF4}" srcId="{9A7940F6-9C09-4F4F-8422-CB567E6E62F2}" destId="{2629578A-B571-4C79-A091-3EAD5B01DB92}" srcOrd="1" destOrd="0" parTransId="{CEA6F0C8-E977-4745-A6DE-C79D9D1B50AD}" sibTransId="{9FBE84C8-E8BE-4732-8E03-D6826B0511BC}"/>
    <dgm:cxn modelId="{726AC9DA-1635-4AA0-882D-90061C4962E7}" type="presOf" srcId="{22082408-5745-4F74-A0B5-A92F96DA2C05}" destId="{2DFAAF85-A68D-4359-88B8-2E9AE9736311}" srcOrd="0" destOrd="2" presId="urn:microsoft.com/office/officeart/2005/8/layout/vList5"/>
    <dgm:cxn modelId="{C361BECB-CAB8-4981-B242-9931C96BE036}" type="presOf" srcId="{673DFF49-5C83-41DA-BF49-2CFB74FB80AB}" destId="{761150D9-69FF-454B-84D0-4628CB7BD30E}" srcOrd="0" destOrd="4" presId="urn:microsoft.com/office/officeart/2005/8/layout/vList5"/>
    <dgm:cxn modelId="{1D96F23A-B51C-4C85-83B2-682B16765DD9}" srcId="{ECA45BCC-0790-425C-B28A-CD9D0479BA38}" destId="{71DF9D8A-EEA9-455E-8A17-357A626526F4}" srcOrd="1" destOrd="0" parTransId="{C1E72676-9030-4E9F-B2DE-D5CF7F02978B}" sibTransId="{E75F01A5-4C74-46B8-B3D7-D74ED55DDB0A}"/>
    <dgm:cxn modelId="{66F6D08B-29FD-47E7-AFCC-952180EE3777}" srcId="{0AA1E50C-DABA-4270-8966-283B4F2BF0B6}" destId="{673DFF49-5C83-41DA-BF49-2CFB74FB80AB}" srcOrd="0" destOrd="0" parTransId="{4E00E8A2-B07C-4802-8D74-CA7B02C54E92}" sibTransId="{FB15A53F-47A4-4FC5-84D5-DDAA5E60C316}"/>
    <dgm:cxn modelId="{648B94C3-AF29-42E1-9138-3A8D1FE0F5C4}" srcId="{9A7940F6-9C09-4F4F-8422-CB567E6E62F2}" destId="{1B629EA4-992C-4FA6-8FD5-9A42D048BF4A}" srcOrd="3" destOrd="0" parTransId="{DC8FB15E-03BB-4D15-9F32-7D8260A46EE6}" sibTransId="{1BCD2FB9-0DD1-45BD-9620-9C54C64690A3}"/>
    <dgm:cxn modelId="{683ADDC5-BE67-4DA9-970F-5DD7920D7DD6}" srcId="{B95159AE-B5EE-4AE7-A0F9-5B3B303E81E1}" destId="{BD6FCC32-2718-4821-B65B-1C0A4D355BDF}" srcOrd="0" destOrd="0" parTransId="{F427F17C-D248-40BD-9981-8B6BCB9BD168}" sibTransId="{34A930A8-2384-487E-8843-D800034DB7FC}"/>
    <dgm:cxn modelId="{2DD0E529-C05B-46EE-B001-1ABBF284877E}" srcId="{9A7940F6-9C09-4F4F-8422-CB567E6E62F2}" destId="{71B223A9-932A-4CFA-817A-9DE4B55EACAD}" srcOrd="0" destOrd="0" parTransId="{687C2249-1BBC-42A0-949E-186A12C52A0D}" sibTransId="{DF302EE7-E710-414C-AA1A-8BB44BE16BE2}"/>
    <dgm:cxn modelId="{BB82F4BF-F01A-4A6E-8783-231297FE85C2}" type="presOf" srcId="{ECA45BCC-0790-425C-B28A-CD9D0479BA38}" destId="{9370A7D1-1A82-4733-B340-B3BF4E866E74}" srcOrd="0" destOrd="0" presId="urn:microsoft.com/office/officeart/2005/8/layout/vList5"/>
    <dgm:cxn modelId="{C3F07442-051C-45D6-99E4-8AC237AAA6E3}" type="presOf" srcId="{D910B346-1919-4C28-9FF8-E621489808FC}" destId="{DACE001E-C7B6-4ABF-AEA7-D0292032A36E}" srcOrd="0" destOrd="1" presId="urn:microsoft.com/office/officeart/2005/8/layout/vList5"/>
    <dgm:cxn modelId="{3FCE8FA5-EC7C-4A64-A3A7-963E32C9FFA0}" type="presOf" srcId="{1B629EA4-992C-4FA6-8FD5-9A42D048BF4A}" destId="{2DFAAF85-A68D-4359-88B8-2E9AE9736311}" srcOrd="0" destOrd="3" presId="urn:microsoft.com/office/officeart/2005/8/layout/vList5"/>
    <dgm:cxn modelId="{AE6E7619-3A0C-4F80-8D50-F2B75ED477BB}" type="presOf" srcId="{71B223A9-932A-4CFA-817A-9DE4B55EACAD}" destId="{2DFAAF85-A68D-4359-88B8-2E9AE9736311}" srcOrd="0" destOrd="0" presId="urn:microsoft.com/office/officeart/2005/8/layout/vList5"/>
    <dgm:cxn modelId="{3B068688-3DF3-41E6-AB08-563FD8B2A4FD}" type="presOf" srcId="{7FEA9E2E-D094-4BA8-9D45-54C804678819}" destId="{DACE001E-C7B6-4ABF-AEA7-D0292032A36E}" srcOrd="0" destOrd="2" presId="urn:microsoft.com/office/officeart/2005/8/layout/vList5"/>
    <dgm:cxn modelId="{491DB281-389E-4470-A340-F7326FAA3109}" type="presOf" srcId="{A7129D20-4BFB-4658-805D-9B043EF57E51}" destId="{2DFAAF85-A68D-4359-88B8-2E9AE9736311}" srcOrd="0" destOrd="4" presId="urn:microsoft.com/office/officeart/2005/8/layout/vList5"/>
    <dgm:cxn modelId="{24649560-6C8E-41FC-988B-7D756937C447}" type="presOf" srcId="{7D8FE27E-D058-4823-91DE-E221B4B2F331}" destId="{761150D9-69FF-454B-84D0-4628CB7BD30E}" srcOrd="0" destOrd="0" presId="urn:microsoft.com/office/officeart/2005/8/layout/vList5"/>
    <dgm:cxn modelId="{58D74E0C-2ADF-42C1-9B9C-FFF3AA4D9086}" srcId="{B95159AE-B5EE-4AE7-A0F9-5B3B303E81E1}" destId="{15C248CC-6A56-4B1B-86F6-A0EA0CF717A8}" srcOrd="3" destOrd="0" parTransId="{04BE9100-D9DE-4C0F-ADF1-0EE14AC3C63E}" sibTransId="{F5AF1E1D-0050-434F-91BD-7EF8D3403A67}"/>
    <dgm:cxn modelId="{47750A2C-B8BA-45B2-9DDF-10178C97B788}" type="presOf" srcId="{B95159AE-B5EE-4AE7-A0F9-5B3B303E81E1}" destId="{260439B7-921F-4FCC-9795-FD51BB1D8FB4}" srcOrd="0" destOrd="0" presId="urn:microsoft.com/office/officeart/2005/8/layout/vList5"/>
    <dgm:cxn modelId="{0B39AC4C-D295-4754-B2CC-304995C73921}" type="presOf" srcId="{139D9CD1-6234-46DB-9271-C1DEC7F0FE30}" destId="{761150D9-69FF-454B-84D0-4628CB7BD30E}" srcOrd="0" destOrd="2" presId="urn:microsoft.com/office/officeart/2005/8/layout/vList5"/>
    <dgm:cxn modelId="{14B8ACAD-E073-4690-833F-B4CFFD00C4C9}" type="presOf" srcId="{508F8011-074C-4213-B9FB-C54461C7B7D4}" destId="{DACE001E-C7B6-4ABF-AEA7-D0292032A36E}" srcOrd="0" destOrd="4" presId="urn:microsoft.com/office/officeart/2005/8/layout/vList5"/>
    <dgm:cxn modelId="{59B08B1C-6A62-4941-BAD3-91AAF2583E0F}" type="presOf" srcId="{E953FFB0-1F01-47C9-ADFC-ADD7CA83DC04}" destId="{DACE001E-C7B6-4ABF-AEA7-D0292032A36E}" srcOrd="0" destOrd="5" presId="urn:microsoft.com/office/officeart/2005/8/layout/vList5"/>
    <dgm:cxn modelId="{9D2D74F1-B401-466D-9F30-817823B720D4}" srcId="{A7129D20-4BFB-4658-805D-9B043EF57E51}" destId="{3882F181-861F-4AC4-9636-98D2D3CD5AE5}" srcOrd="0" destOrd="0" parTransId="{ED980593-26DD-4AE5-871B-B6EA69ECA98F}" sibTransId="{E9932E13-D04E-4134-9BBB-ABC0806DA171}"/>
    <dgm:cxn modelId="{BD897805-60D2-4A5A-99C6-A8937D9D72FE}" type="presOf" srcId="{15C248CC-6A56-4B1B-86F6-A0EA0CF717A8}" destId="{DACE001E-C7B6-4ABF-AEA7-D0292032A36E}" srcOrd="0" destOrd="3" presId="urn:microsoft.com/office/officeart/2005/8/layout/vList5"/>
    <dgm:cxn modelId="{7C1FEFB1-96E1-45C2-BC8B-1F569EA02455}" type="presOf" srcId="{9A7940F6-9C09-4F4F-8422-CB567E6E62F2}" destId="{4CA3D1F6-E08A-469C-BC63-FEAC77D02E2A}" srcOrd="0" destOrd="0" presId="urn:microsoft.com/office/officeart/2005/8/layout/vList5"/>
    <dgm:cxn modelId="{A70DE2AE-FAAF-4DF4-A743-03A7BE73F899}" type="presOf" srcId="{71DF9D8A-EEA9-455E-8A17-357A626526F4}" destId="{761150D9-69FF-454B-84D0-4628CB7BD30E}" srcOrd="0" destOrd="1" presId="urn:microsoft.com/office/officeart/2005/8/layout/vList5"/>
    <dgm:cxn modelId="{4AC5EF4C-66D2-4A3D-8613-362884F309AF}" srcId="{ECA45BCC-0790-425C-B28A-CD9D0479BA38}" destId="{7D8FE27E-D058-4823-91DE-E221B4B2F331}" srcOrd="0" destOrd="0" parTransId="{49C613EE-B506-4ABB-A410-7FA9198985BE}" sibTransId="{7030658E-55A5-48F1-A1CF-3EDB06AA70B1}"/>
    <dgm:cxn modelId="{F9434257-7F90-4D53-AC7C-17F4F211C72F}" type="presOf" srcId="{2629578A-B571-4C79-A091-3EAD5B01DB92}" destId="{2DFAAF85-A68D-4359-88B8-2E9AE9736311}" srcOrd="0" destOrd="1" presId="urn:microsoft.com/office/officeart/2005/8/layout/vList5"/>
    <dgm:cxn modelId="{7A879FC2-C89B-4BB8-BDB9-0710642D2679}" type="presOf" srcId="{0AA1E50C-DABA-4270-8966-283B4F2BF0B6}" destId="{761150D9-69FF-454B-84D0-4628CB7BD30E}" srcOrd="0" destOrd="3" presId="urn:microsoft.com/office/officeart/2005/8/layout/vList5"/>
    <dgm:cxn modelId="{7CA678BD-12E3-44CD-908A-85815BF3F319}" srcId="{508F8011-074C-4213-B9FB-C54461C7B7D4}" destId="{E953FFB0-1F01-47C9-ADFC-ADD7CA83DC04}" srcOrd="0" destOrd="0" parTransId="{2046B2A2-ABEE-4E12-BE8B-2280119F80D7}" sibTransId="{A2C2AF98-FB43-4AEB-9272-7E93657182AD}"/>
    <dgm:cxn modelId="{8E4973A1-A8D4-42BE-9C02-48C4102150BD}" srcId="{9A7940F6-9C09-4F4F-8422-CB567E6E62F2}" destId="{A7129D20-4BFB-4658-805D-9B043EF57E51}" srcOrd="4" destOrd="0" parTransId="{6E56F5C6-4B8E-46C5-9D5E-A1D7A463C5EB}" sibTransId="{CF5F2A2F-03EA-458E-9F69-35370FD9FD3F}"/>
    <dgm:cxn modelId="{E4A4FED8-1EF6-46FB-8881-BF385C0097D2}" srcId="{2169039C-7E68-42E1-A22C-F35F758CB461}" destId="{B95159AE-B5EE-4AE7-A0F9-5B3B303E81E1}" srcOrd="1" destOrd="0" parTransId="{6965B5A1-BB9F-4266-BFD6-11A55EC3BF4E}" sibTransId="{5979DC52-488F-4E72-A2F2-25633A49188C}"/>
    <dgm:cxn modelId="{353FB7C2-AB4C-48FE-A5EB-F51AB97FA9F3}" type="presOf" srcId="{3882F181-861F-4AC4-9636-98D2D3CD5AE5}" destId="{2DFAAF85-A68D-4359-88B8-2E9AE9736311}" srcOrd="0" destOrd="5" presId="urn:microsoft.com/office/officeart/2005/8/layout/vList5"/>
    <dgm:cxn modelId="{6F6BF4E8-EE7F-4901-B33B-4957BB8D1C48}" srcId="{ECA45BCC-0790-425C-B28A-CD9D0479BA38}" destId="{139D9CD1-6234-46DB-9271-C1DEC7F0FE30}" srcOrd="2" destOrd="0" parTransId="{1D1D2520-FC59-4B19-B0B8-40E9B116333B}" sibTransId="{69B06967-D761-4F0F-BFFF-25C8DDC24606}"/>
    <dgm:cxn modelId="{F1CAED07-2CDD-40B3-AFAA-C9CACD8AA629}" srcId="{ECA45BCC-0790-425C-B28A-CD9D0479BA38}" destId="{0AA1E50C-DABA-4270-8966-283B4F2BF0B6}" srcOrd="3" destOrd="0" parTransId="{6234956C-6E56-4383-A3C8-F20C035A8639}" sibTransId="{6B40D13F-F4F2-4584-B6D6-69CFA73E5423}"/>
    <dgm:cxn modelId="{F075A9B4-A82A-4BAC-9077-4F4BC9561888}" type="presOf" srcId="{BD6FCC32-2718-4821-B65B-1C0A4D355BDF}" destId="{DACE001E-C7B6-4ABF-AEA7-D0292032A36E}" srcOrd="0" destOrd="0" presId="urn:microsoft.com/office/officeart/2005/8/layout/vList5"/>
    <dgm:cxn modelId="{148EF762-0F4C-4A2E-B80A-BC26EA50C537}" srcId="{2169039C-7E68-42E1-A22C-F35F758CB461}" destId="{9A7940F6-9C09-4F4F-8422-CB567E6E62F2}" srcOrd="0" destOrd="0" parTransId="{5A8A2CEE-C84A-438A-A641-B565BC9B6DAB}" sibTransId="{F88A80E7-0BA1-4336-B4F0-14045F82BE47}"/>
    <dgm:cxn modelId="{DAD6B57D-83E9-4F02-B785-54B5C0055856}" type="presParOf" srcId="{4DAADFF2-B792-4194-9171-B9359DE8B1F7}" destId="{0C582630-DBCB-4452-9F65-F086E4EAC892}" srcOrd="0" destOrd="0" presId="urn:microsoft.com/office/officeart/2005/8/layout/vList5"/>
    <dgm:cxn modelId="{2E01E9FA-28E9-4074-A160-33C0DD0B8938}" type="presParOf" srcId="{0C582630-DBCB-4452-9F65-F086E4EAC892}" destId="{4CA3D1F6-E08A-469C-BC63-FEAC77D02E2A}" srcOrd="0" destOrd="0" presId="urn:microsoft.com/office/officeart/2005/8/layout/vList5"/>
    <dgm:cxn modelId="{FCB73B16-04EE-479A-B91F-67771CDAFCAD}" type="presParOf" srcId="{0C582630-DBCB-4452-9F65-F086E4EAC892}" destId="{2DFAAF85-A68D-4359-88B8-2E9AE9736311}" srcOrd="1" destOrd="0" presId="urn:microsoft.com/office/officeart/2005/8/layout/vList5"/>
    <dgm:cxn modelId="{6EE32784-49EA-44FC-84CA-85F09CF6B828}" type="presParOf" srcId="{4DAADFF2-B792-4194-9171-B9359DE8B1F7}" destId="{8560B6DC-4FFE-43C7-9DB1-95FD2C375FDA}" srcOrd="1" destOrd="0" presId="urn:microsoft.com/office/officeart/2005/8/layout/vList5"/>
    <dgm:cxn modelId="{A547932D-879A-40C7-A68C-2CA92AA4BDFE}" type="presParOf" srcId="{4DAADFF2-B792-4194-9171-B9359DE8B1F7}" destId="{AF919C7C-4CF0-4613-B2FC-638D9CC13CDA}" srcOrd="2" destOrd="0" presId="urn:microsoft.com/office/officeart/2005/8/layout/vList5"/>
    <dgm:cxn modelId="{8D33465A-5690-4027-83E1-B8CB798E30D3}" type="presParOf" srcId="{AF919C7C-4CF0-4613-B2FC-638D9CC13CDA}" destId="{260439B7-921F-4FCC-9795-FD51BB1D8FB4}" srcOrd="0" destOrd="0" presId="urn:microsoft.com/office/officeart/2005/8/layout/vList5"/>
    <dgm:cxn modelId="{F2EA72EA-A188-4EC6-B19C-F555E8CFDA5A}" type="presParOf" srcId="{AF919C7C-4CF0-4613-B2FC-638D9CC13CDA}" destId="{DACE001E-C7B6-4ABF-AEA7-D0292032A36E}" srcOrd="1" destOrd="0" presId="urn:microsoft.com/office/officeart/2005/8/layout/vList5"/>
    <dgm:cxn modelId="{BE5D163F-ECEE-47C8-AB48-A78DFE69DF0C}" type="presParOf" srcId="{4DAADFF2-B792-4194-9171-B9359DE8B1F7}" destId="{BD1EA773-3F2F-474D-851B-FF1B1B11C282}" srcOrd="3" destOrd="0" presId="urn:microsoft.com/office/officeart/2005/8/layout/vList5"/>
    <dgm:cxn modelId="{76E64EF1-F6AC-4512-AEB1-CF78E779DDAC}" type="presParOf" srcId="{4DAADFF2-B792-4194-9171-B9359DE8B1F7}" destId="{16ABFC1B-D644-4D62-9C39-632F990D7192}" srcOrd="4" destOrd="0" presId="urn:microsoft.com/office/officeart/2005/8/layout/vList5"/>
    <dgm:cxn modelId="{0BD9B695-960A-451D-95CD-AD301F61867B}" type="presParOf" srcId="{16ABFC1B-D644-4D62-9C39-632F990D7192}" destId="{9370A7D1-1A82-4733-B340-B3BF4E866E74}" srcOrd="0" destOrd="0" presId="urn:microsoft.com/office/officeart/2005/8/layout/vList5"/>
    <dgm:cxn modelId="{6C6FC139-0B88-47CB-84CC-72D183530E3A}" type="presParOf" srcId="{16ABFC1B-D644-4D62-9C39-632F990D7192}" destId="{761150D9-69FF-454B-84D0-4628CB7BD3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EF1A23-67E6-4302-95C2-AED1582D1394}" type="doc">
      <dgm:prSet loTypeId="urn:microsoft.com/office/officeart/2005/8/layout/cycle4#1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C6E31C-8702-4F33-A367-B9827A6F674B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Ментальная </a:t>
          </a:r>
          <a:r>
            <a:rPr lang="ru-RU" sz="1500" b="1" dirty="0">
              <a:solidFill>
                <a:srgbClr val="002060"/>
              </a:solidFill>
            </a:rPr>
            <a:t>арифметика</a:t>
          </a:r>
        </a:p>
      </dgm:t>
    </dgm:pt>
    <dgm:pt modelId="{4BD4471F-274F-492D-8E2F-6CD33B2FB3BF}" type="parTrans" cxnId="{7C75B959-C22F-4792-9716-DF3C0C123A9C}">
      <dgm:prSet/>
      <dgm:spPr/>
      <dgm:t>
        <a:bodyPr/>
        <a:lstStyle/>
        <a:p>
          <a:endParaRPr lang="ru-RU"/>
        </a:p>
      </dgm:t>
    </dgm:pt>
    <dgm:pt modelId="{94BFFDE4-5363-473E-8BCA-05733274E94D}" type="sibTrans" cxnId="{7C75B959-C22F-4792-9716-DF3C0C123A9C}">
      <dgm:prSet/>
      <dgm:spPr/>
      <dgm:t>
        <a:bodyPr/>
        <a:lstStyle/>
        <a:p>
          <a:endParaRPr lang="ru-RU"/>
        </a:p>
      </dgm:t>
    </dgm:pt>
    <dgm:pt modelId="{2BE94136-D662-4A36-AC90-429A26EF35E2}">
      <dgm:prSet phldrT="[Текст]" custT="1"/>
      <dgm:spPr/>
      <dgm:t>
        <a:bodyPr/>
        <a:lstStyle/>
        <a:p>
          <a:r>
            <a:rPr lang="ru-RU" sz="1400" dirty="0"/>
            <a:t>МДОУ №№ 6,150, 170, 215,211, 235, 227.</a:t>
          </a:r>
        </a:p>
      </dgm:t>
    </dgm:pt>
    <dgm:pt modelId="{1C2EFCF8-F4E7-4D4C-8F38-02E30D7C12B8}" type="parTrans" cxnId="{5BAAA662-5B1A-41E8-8322-3A7D84AAAF6F}">
      <dgm:prSet/>
      <dgm:spPr/>
      <dgm:t>
        <a:bodyPr/>
        <a:lstStyle/>
        <a:p>
          <a:endParaRPr lang="ru-RU"/>
        </a:p>
      </dgm:t>
    </dgm:pt>
    <dgm:pt modelId="{17779A61-7BD9-4E62-B023-64062D44C3DA}" type="sibTrans" cxnId="{5BAAA662-5B1A-41E8-8322-3A7D84AAAF6F}">
      <dgm:prSet/>
      <dgm:spPr/>
      <dgm:t>
        <a:bodyPr/>
        <a:lstStyle/>
        <a:p>
          <a:endParaRPr lang="ru-RU"/>
        </a:p>
      </dgm:t>
    </dgm:pt>
    <dgm:pt modelId="{1BA611DF-BA67-4B58-972B-CB3FFAF77D34}">
      <dgm:prSet phldrT="[Текст]" custT="1"/>
      <dgm:spPr/>
      <dgm:t>
        <a:bodyPr/>
        <a:lstStyle/>
        <a:p>
          <a:r>
            <a:rPr lang="ru-RU" sz="1600" b="1" dirty="0" err="1">
              <a:solidFill>
                <a:srgbClr val="002060"/>
              </a:solidFill>
            </a:rPr>
            <a:t>Образова</a:t>
          </a:r>
          <a:r>
            <a:rPr lang="ru-RU" sz="1600" b="1" dirty="0">
              <a:solidFill>
                <a:srgbClr val="002060"/>
              </a:solidFill>
            </a:rPr>
            <a:t>-тельная</a:t>
          </a:r>
          <a:r>
            <a:rPr lang="ru-RU" sz="1200" b="1" dirty="0">
              <a:solidFill>
                <a:srgbClr val="002060"/>
              </a:solidFill>
            </a:rPr>
            <a:t> </a:t>
          </a:r>
          <a:r>
            <a:rPr lang="ru-RU" sz="1500" b="1" dirty="0">
              <a:solidFill>
                <a:srgbClr val="002060"/>
              </a:solidFill>
            </a:rPr>
            <a:t>кинезиология</a:t>
          </a:r>
        </a:p>
      </dgm:t>
    </dgm:pt>
    <dgm:pt modelId="{BFAF7AF7-8477-4FEE-B0B4-9D83DD4293B9}" type="parTrans" cxnId="{64ED85B3-5471-4B81-80EF-FBF2D5A6E6D0}">
      <dgm:prSet/>
      <dgm:spPr/>
      <dgm:t>
        <a:bodyPr/>
        <a:lstStyle/>
        <a:p>
          <a:endParaRPr lang="ru-RU"/>
        </a:p>
      </dgm:t>
    </dgm:pt>
    <dgm:pt modelId="{ABC2BD33-1F20-4D57-9E1A-0951D00CE0C1}" type="sibTrans" cxnId="{64ED85B3-5471-4B81-80EF-FBF2D5A6E6D0}">
      <dgm:prSet/>
      <dgm:spPr/>
      <dgm:t>
        <a:bodyPr/>
        <a:lstStyle/>
        <a:p>
          <a:endParaRPr lang="ru-RU"/>
        </a:p>
      </dgm:t>
    </dgm:pt>
    <dgm:pt modelId="{88668758-6FDD-4BEA-968D-920C82C9D276}">
      <dgm:prSet phldrT="[Текст]" custT="1"/>
      <dgm:spPr/>
      <dgm:t>
        <a:bodyPr/>
        <a:lstStyle/>
        <a:p>
          <a:r>
            <a:rPr lang="ru-RU" sz="1400" dirty="0"/>
            <a:t>МДОУ №№ 6, 47, 102, 174, 215, 226, 235,18,183,212,227,228.</a:t>
          </a:r>
        </a:p>
      </dgm:t>
    </dgm:pt>
    <dgm:pt modelId="{0341AC3B-F6B9-4340-AC74-8E475B0F1798}" type="parTrans" cxnId="{F202A886-EAB7-4207-869F-5DDC84897AC0}">
      <dgm:prSet/>
      <dgm:spPr/>
      <dgm:t>
        <a:bodyPr/>
        <a:lstStyle/>
        <a:p>
          <a:endParaRPr lang="ru-RU"/>
        </a:p>
      </dgm:t>
    </dgm:pt>
    <dgm:pt modelId="{725C443A-94FF-482A-ABCC-1EF106637A10}" type="sibTrans" cxnId="{F202A886-EAB7-4207-869F-5DDC84897AC0}">
      <dgm:prSet/>
      <dgm:spPr/>
      <dgm:t>
        <a:bodyPr/>
        <a:lstStyle/>
        <a:p>
          <a:endParaRPr lang="ru-RU"/>
        </a:p>
      </dgm:t>
    </dgm:pt>
    <dgm:pt modelId="{97EE9792-2F5D-48AC-9A01-BCD4CC6D4545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Ментальные карты</a:t>
          </a:r>
        </a:p>
      </dgm:t>
    </dgm:pt>
    <dgm:pt modelId="{509B8187-71D5-42B7-8906-C46F8998D78E}" type="parTrans" cxnId="{6293D541-FAFC-49D8-9A0D-BE5208EE414A}">
      <dgm:prSet/>
      <dgm:spPr/>
      <dgm:t>
        <a:bodyPr/>
        <a:lstStyle/>
        <a:p>
          <a:endParaRPr lang="ru-RU"/>
        </a:p>
      </dgm:t>
    </dgm:pt>
    <dgm:pt modelId="{EB487BF0-AFBD-4F65-B9C7-AC935D75A180}" type="sibTrans" cxnId="{6293D541-FAFC-49D8-9A0D-BE5208EE414A}">
      <dgm:prSet/>
      <dgm:spPr/>
      <dgm:t>
        <a:bodyPr/>
        <a:lstStyle/>
        <a:p>
          <a:endParaRPr lang="ru-RU"/>
        </a:p>
      </dgm:t>
    </dgm:pt>
    <dgm:pt modelId="{EF7DB242-73D0-47C0-A996-77D6E7EBFDB3}">
      <dgm:prSet phldrT="[Текст]" custT="1"/>
      <dgm:spPr/>
      <dgm:t>
        <a:bodyPr/>
        <a:lstStyle/>
        <a:p>
          <a:r>
            <a:rPr lang="ru-RU" sz="1400" dirty="0"/>
            <a:t>МДОУ №№ 158,192,231</a:t>
          </a:r>
        </a:p>
      </dgm:t>
    </dgm:pt>
    <dgm:pt modelId="{A989A5EF-880D-4B19-9771-A0E3DCBD182C}" type="parTrans" cxnId="{E6F80969-954A-458C-84B4-47DF2DF9D694}">
      <dgm:prSet/>
      <dgm:spPr/>
      <dgm:t>
        <a:bodyPr/>
        <a:lstStyle/>
        <a:p>
          <a:endParaRPr lang="ru-RU"/>
        </a:p>
      </dgm:t>
    </dgm:pt>
    <dgm:pt modelId="{67D454FD-16E1-4190-BDF2-2F6F894030A2}" type="sibTrans" cxnId="{E6F80969-954A-458C-84B4-47DF2DF9D694}">
      <dgm:prSet/>
      <dgm:spPr/>
      <dgm:t>
        <a:bodyPr/>
        <a:lstStyle/>
        <a:p>
          <a:endParaRPr lang="ru-RU"/>
        </a:p>
      </dgm:t>
    </dgm:pt>
    <dgm:pt modelId="{501504F9-33C8-4C9D-A2CE-BA4118B007BC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Эйдетика</a:t>
          </a:r>
        </a:p>
      </dgm:t>
    </dgm:pt>
    <dgm:pt modelId="{3666B6C3-C031-408E-A1DD-08E67A6A8598}" type="parTrans" cxnId="{3C4D3504-58DA-4C66-99F2-AD4D1024EFF3}">
      <dgm:prSet/>
      <dgm:spPr/>
      <dgm:t>
        <a:bodyPr/>
        <a:lstStyle/>
        <a:p>
          <a:endParaRPr lang="ru-RU"/>
        </a:p>
      </dgm:t>
    </dgm:pt>
    <dgm:pt modelId="{02C9653A-6ACC-44F9-8781-A80BC022BE32}" type="sibTrans" cxnId="{3C4D3504-58DA-4C66-99F2-AD4D1024EFF3}">
      <dgm:prSet/>
      <dgm:spPr/>
      <dgm:t>
        <a:bodyPr/>
        <a:lstStyle/>
        <a:p>
          <a:endParaRPr lang="ru-RU"/>
        </a:p>
      </dgm:t>
    </dgm:pt>
    <dgm:pt modelId="{EEB58F0D-B109-4B2E-98AD-F83126616815}">
      <dgm:prSet phldrT="[Текст]" custT="1"/>
      <dgm:spPr/>
      <dgm:t>
        <a:bodyPr/>
        <a:lstStyle/>
        <a:p>
          <a:r>
            <a:rPr lang="ru-RU" sz="1400" dirty="0"/>
            <a:t>МДОУ №№ 47,158,192, 170, 235,18,183,212,227,228.</a:t>
          </a:r>
        </a:p>
      </dgm:t>
    </dgm:pt>
    <dgm:pt modelId="{0D981B96-D38E-461D-8685-0BB29BDF1FD0}" type="parTrans" cxnId="{54970C09-16F9-4086-BF9E-5F1F9DEDE33B}">
      <dgm:prSet/>
      <dgm:spPr/>
      <dgm:t>
        <a:bodyPr/>
        <a:lstStyle/>
        <a:p>
          <a:endParaRPr lang="ru-RU"/>
        </a:p>
      </dgm:t>
    </dgm:pt>
    <dgm:pt modelId="{435C6233-53E9-4B71-85D4-6BC34C5205F7}" type="sibTrans" cxnId="{54970C09-16F9-4086-BF9E-5F1F9DEDE33B}">
      <dgm:prSet/>
      <dgm:spPr/>
      <dgm:t>
        <a:bodyPr/>
        <a:lstStyle/>
        <a:p>
          <a:endParaRPr lang="ru-RU"/>
        </a:p>
      </dgm:t>
    </dgm:pt>
    <dgm:pt modelId="{6A15A0DA-EFB6-4DF3-A3EF-C9EEBACB27CD}">
      <dgm:prSet phldrT="[Текст]" custT="1"/>
      <dgm:spPr/>
      <dgm:t>
        <a:bodyPr/>
        <a:lstStyle/>
        <a:p>
          <a:r>
            <a:rPr lang="ru-RU" sz="1400" dirty="0"/>
            <a:t>МОУ «Средняя школа» № 2</a:t>
          </a:r>
        </a:p>
      </dgm:t>
    </dgm:pt>
    <dgm:pt modelId="{D2BF6CBA-E697-4D03-8F0D-17A45AED1C6F}" type="parTrans" cxnId="{0C7CF544-B831-457E-94D9-EAB1CAF1A072}">
      <dgm:prSet/>
      <dgm:spPr/>
      <dgm:t>
        <a:bodyPr/>
        <a:lstStyle/>
        <a:p>
          <a:endParaRPr lang="ru-RU"/>
        </a:p>
      </dgm:t>
    </dgm:pt>
    <dgm:pt modelId="{C5CA82EB-832E-493A-99EA-F85646CF64F2}" type="sibTrans" cxnId="{0C7CF544-B831-457E-94D9-EAB1CAF1A072}">
      <dgm:prSet/>
      <dgm:spPr/>
      <dgm:t>
        <a:bodyPr/>
        <a:lstStyle/>
        <a:p>
          <a:endParaRPr lang="ru-RU"/>
        </a:p>
      </dgm:t>
    </dgm:pt>
    <dgm:pt modelId="{FA86549B-8D5E-4289-A898-B507CDD3E228}" type="pres">
      <dgm:prSet presAssocID="{F8EF1A23-67E6-4302-95C2-AED1582D13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35EE9-ED18-48C9-894A-54E4B62519B9}" type="pres">
      <dgm:prSet presAssocID="{F8EF1A23-67E6-4302-95C2-AED1582D1394}" presName="children" presStyleCnt="0"/>
      <dgm:spPr/>
    </dgm:pt>
    <dgm:pt modelId="{BE8B48AE-7481-4A8B-9039-F4A4BF9DBA21}" type="pres">
      <dgm:prSet presAssocID="{F8EF1A23-67E6-4302-95C2-AED1582D1394}" presName="child1group" presStyleCnt="0"/>
      <dgm:spPr/>
    </dgm:pt>
    <dgm:pt modelId="{5F6ABEDD-DACA-429E-9955-B3B047024FF6}" type="pres">
      <dgm:prSet presAssocID="{F8EF1A23-67E6-4302-95C2-AED1582D1394}" presName="child1" presStyleLbl="bgAcc1" presStyleIdx="0" presStyleCnt="4" custScaleY="179473"/>
      <dgm:spPr/>
      <dgm:t>
        <a:bodyPr/>
        <a:lstStyle/>
        <a:p>
          <a:endParaRPr lang="ru-RU"/>
        </a:p>
      </dgm:t>
    </dgm:pt>
    <dgm:pt modelId="{AB31F00A-4FBD-4DDB-B61C-B6FDAFFBC80A}" type="pres">
      <dgm:prSet presAssocID="{F8EF1A23-67E6-4302-95C2-AED1582D139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A9EAD-2942-446A-A8FA-E265A36258CA}" type="pres">
      <dgm:prSet presAssocID="{F8EF1A23-67E6-4302-95C2-AED1582D1394}" presName="child2group" presStyleCnt="0"/>
      <dgm:spPr/>
    </dgm:pt>
    <dgm:pt modelId="{40B47118-B2FA-41A0-9165-E48C8AC54EFA}" type="pres">
      <dgm:prSet presAssocID="{F8EF1A23-67E6-4302-95C2-AED1582D1394}" presName="child2" presStyleLbl="bgAcc1" presStyleIdx="1" presStyleCnt="4" custScaleX="112072" custScaleY="179754"/>
      <dgm:spPr/>
      <dgm:t>
        <a:bodyPr/>
        <a:lstStyle/>
        <a:p>
          <a:endParaRPr lang="ru-RU"/>
        </a:p>
      </dgm:t>
    </dgm:pt>
    <dgm:pt modelId="{B829ACA6-1109-4AD4-A66A-E39BB5D94226}" type="pres">
      <dgm:prSet presAssocID="{F8EF1A23-67E6-4302-95C2-AED1582D139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0D42-E755-4346-BADA-B834740A28C8}" type="pres">
      <dgm:prSet presAssocID="{F8EF1A23-67E6-4302-95C2-AED1582D1394}" presName="child3group" presStyleCnt="0"/>
      <dgm:spPr/>
    </dgm:pt>
    <dgm:pt modelId="{C3DABBA7-DB29-4F36-AED8-A148B19ACDEB}" type="pres">
      <dgm:prSet presAssocID="{F8EF1A23-67E6-4302-95C2-AED1582D1394}" presName="child3" presStyleLbl="bgAcc1" presStyleIdx="2" presStyleCnt="4" custScaleY="113598"/>
      <dgm:spPr/>
      <dgm:t>
        <a:bodyPr/>
        <a:lstStyle/>
        <a:p>
          <a:endParaRPr lang="ru-RU"/>
        </a:p>
      </dgm:t>
    </dgm:pt>
    <dgm:pt modelId="{DD003811-B4E9-4C54-9D32-49A97769ED0E}" type="pres">
      <dgm:prSet presAssocID="{F8EF1A23-67E6-4302-95C2-AED1582D139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6CC92-9EC5-417E-9337-4F2455C90FD6}" type="pres">
      <dgm:prSet presAssocID="{F8EF1A23-67E6-4302-95C2-AED1582D1394}" presName="child4group" presStyleCnt="0"/>
      <dgm:spPr/>
    </dgm:pt>
    <dgm:pt modelId="{F3458ECF-9FA9-4BA8-82E5-1D0436D12A36}" type="pres">
      <dgm:prSet presAssocID="{F8EF1A23-67E6-4302-95C2-AED1582D1394}" presName="child4" presStyleLbl="bgAcc1" presStyleIdx="3" presStyleCnt="4" custScaleX="112085" custScaleY="115432"/>
      <dgm:spPr/>
      <dgm:t>
        <a:bodyPr/>
        <a:lstStyle/>
        <a:p>
          <a:endParaRPr lang="ru-RU"/>
        </a:p>
      </dgm:t>
    </dgm:pt>
    <dgm:pt modelId="{AB5F0EE8-BA67-42FD-8B9F-08885D48DBD4}" type="pres">
      <dgm:prSet presAssocID="{F8EF1A23-67E6-4302-95C2-AED1582D139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D1A92-914E-48DA-AF39-52EF47D467AE}" type="pres">
      <dgm:prSet presAssocID="{F8EF1A23-67E6-4302-95C2-AED1582D1394}" presName="childPlaceholder" presStyleCnt="0"/>
      <dgm:spPr/>
    </dgm:pt>
    <dgm:pt modelId="{65F87B70-A99C-4CB6-9E33-A2440B382F91}" type="pres">
      <dgm:prSet presAssocID="{F8EF1A23-67E6-4302-95C2-AED1582D1394}" presName="circle" presStyleCnt="0"/>
      <dgm:spPr/>
    </dgm:pt>
    <dgm:pt modelId="{6037C4CF-9088-4589-8CA2-B741D17E637A}" type="pres">
      <dgm:prSet presAssocID="{F8EF1A23-67E6-4302-95C2-AED1582D13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AF2-5B19-42A3-B6B5-2863480CA110}" type="pres">
      <dgm:prSet presAssocID="{F8EF1A23-67E6-4302-95C2-AED1582D13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D54E-EEF7-46B0-A3E9-CCC58C82A3F9}" type="pres">
      <dgm:prSet presAssocID="{F8EF1A23-67E6-4302-95C2-AED1582D139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05477-D19D-40A2-8A54-4AEAE3F3B91F}" type="pres">
      <dgm:prSet presAssocID="{F8EF1A23-67E6-4302-95C2-AED1582D139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E9ADB-13F8-4433-ACF7-4208A56A8AF4}" type="pres">
      <dgm:prSet presAssocID="{F8EF1A23-67E6-4302-95C2-AED1582D1394}" presName="quadrantPlaceholder" presStyleCnt="0"/>
      <dgm:spPr/>
    </dgm:pt>
    <dgm:pt modelId="{27313CA7-A7C3-4A84-B91C-2667A699F120}" type="pres">
      <dgm:prSet presAssocID="{F8EF1A23-67E6-4302-95C2-AED1582D1394}" presName="center1" presStyleLbl="fgShp" presStyleIdx="0" presStyleCnt="2"/>
      <dgm:spPr/>
    </dgm:pt>
    <dgm:pt modelId="{8737D833-AFB6-41CA-AC23-056C953A2223}" type="pres">
      <dgm:prSet presAssocID="{F8EF1A23-67E6-4302-95C2-AED1582D1394}" presName="center2" presStyleLbl="fgShp" presStyleIdx="1" presStyleCnt="2"/>
      <dgm:spPr/>
    </dgm:pt>
  </dgm:ptLst>
  <dgm:cxnLst>
    <dgm:cxn modelId="{7C75B959-C22F-4792-9716-DF3C0C123A9C}" srcId="{F8EF1A23-67E6-4302-95C2-AED1582D1394}" destId="{94C6E31C-8702-4F33-A367-B9827A6F674B}" srcOrd="0" destOrd="0" parTransId="{4BD4471F-274F-492D-8E2F-6CD33B2FB3BF}" sibTransId="{94BFFDE4-5363-473E-8BCA-05733274E94D}"/>
    <dgm:cxn modelId="{5BA6E539-125B-48BA-AD0F-7C87F7FE7DD8}" type="presOf" srcId="{88668758-6FDD-4BEA-968D-920C82C9D276}" destId="{40B47118-B2FA-41A0-9165-E48C8AC54EFA}" srcOrd="0" destOrd="0" presId="urn:microsoft.com/office/officeart/2005/8/layout/cycle4#1"/>
    <dgm:cxn modelId="{0C7CF544-B831-457E-94D9-EAB1CAF1A072}" srcId="{1BA611DF-BA67-4B58-972B-CB3FFAF77D34}" destId="{6A15A0DA-EFB6-4DF3-A3EF-C9EEBACB27CD}" srcOrd="1" destOrd="0" parTransId="{D2BF6CBA-E697-4D03-8F0D-17A45AED1C6F}" sibTransId="{C5CA82EB-832E-493A-99EA-F85646CF64F2}"/>
    <dgm:cxn modelId="{C77705CD-22C8-4A10-B8D9-7EA3991AE0B4}" type="presOf" srcId="{1BA611DF-BA67-4B58-972B-CB3FFAF77D34}" destId="{EC712AF2-5B19-42A3-B6B5-2863480CA110}" srcOrd="0" destOrd="0" presId="urn:microsoft.com/office/officeart/2005/8/layout/cycle4#1"/>
    <dgm:cxn modelId="{6293D541-FAFC-49D8-9A0D-BE5208EE414A}" srcId="{F8EF1A23-67E6-4302-95C2-AED1582D1394}" destId="{97EE9792-2F5D-48AC-9A01-BCD4CC6D4545}" srcOrd="2" destOrd="0" parTransId="{509B8187-71D5-42B7-8906-C46F8998D78E}" sibTransId="{EB487BF0-AFBD-4F65-B9C7-AC935D75A180}"/>
    <dgm:cxn modelId="{DBA30E12-8101-4666-9181-11B453DE4E9E}" type="presOf" srcId="{88668758-6FDD-4BEA-968D-920C82C9D276}" destId="{B829ACA6-1109-4AD4-A66A-E39BB5D94226}" srcOrd="1" destOrd="0" presId="urn:microsoft.com/office/officeart/2005/8/layout/cycle4#1"/>
    <dgm:cxn modelId="{64ED85B3-5471-4B81-80EF-FBF2D5A6E6D0}" srcId="{F8EF1A23-67E6-4302-95C2-AED1582D1394}" destId="{1BA611DF-BA67-4B58-972B-CB3FFAF77D34}" srcOrd="1" destOrd="0" parTransId="{BFAF7AF7-8477-4FEE-B0B4-9D83DD4293B9}" sibTransId="{ABC2BD33-1F20-4D57-9E1A-0951D00CE0C1}"/>
    <dgm:cxn modelId="{DC94BEE7-98C6-41F4-9AF9-23415E3EF6D1}" type="presOf" srcId="{97EE9792-2F5D-48AC-9A01-BCD4CC6D4545}" destId="{BC03D54E-EEF7-46B0-A3E9-CCC58C82A3F9}" srcOrd="0" destOrd="0" presId="urn:microsoft.com/office/officeart/2005/8/layout/cycle4#1"/>
    <dgm:cxn modelId="{C11FDBC7-348F-448D-89A9-96AA91FA3AA9}" type="presOf" srcId="{501504F9-33C8-4C9D-A2CE-BA4118B007BC}" destId="{C0805477-D19D-40A2-8A54-4AEAE3F3B91F}" srcOrd="0" destOrd="0" presId="urn:microsoft.com/office/officeart/2005/8/layout/cycle4#1"/>
    <dgm:cxn modelId="{110C198E-5500-41CF-9363-7C5E3E128DEB}" type="presOf" srcId="{6A15A0DA-EFB6-4DF3-A3EF-C9EEBACB27CD}" destId="{B829ACA6-1109-4AD4-A66A-E39BB5D94226}" srcOrd="1" destOrd="1" presId="urn:microsoft.com/office/officeart/2005/8/layout/cycle4#1"/>
    <dgm:cxn modelId="{F202A886-EAB7-4207-869F-5DDC84897AC0}" srcId="{1BA611DF-BA67-4B58-972B-CB3FFAF77D34}" destId="{88668758-6FDD-4BEA-968D-920C82C9D276}" srcOrd="0" destOrd="0" parTransId="{0341AC3B-F6B9-4340-AC74-8E475B0F1798}" sibTransId="{725C443A-94FF-482A-ABCC-1EF106637A10}"/>
    <dgm:cxn modelId="{931D6CAC-BC43-4CE4-A767-D96EE27D5248}" type="presOf" srcId="{EEB58F0D-B109-4B2E-98AD-F83126616815}" destId="{F3458ECF-9FA9-4BA8-82E5-1D0436D12A36}" srcOrd="0" destOrd="0" presId="urn:microsoft.com/office/officeart/2005/8/layout/cycle4#1"/>
    <dgm:cxn modelId="{DA9D3CFF-8655-4843-BE8E-7684E1E5352A}" type="presOf" srcId="{EEB58F0D-B109-4B2E-98AD-F83126616815}" destId="{AB5F0EE8-BA67-42FD-8B9F-08885D48DBD4}" srcOrd="1" destOrd="0" presId="urn:microsoft.com/office/officeart/2005/8/layout/cycle4#1"/>
    <dgm:cxn modelId="{5BAAA662-5B1A-41E8-8322-3A7D84AAAF6F}" srcId="{94C6E31C-8702-4F33-A367-B9827A6F674B}" destId="{2BE94136-D662-4A36-AC90-429A26EF35E2}" srcOrd="0" destOrd="0" parTransId="{1C2EFCF8-F4E7-4D4C-8F38-02E30D7C12B8}" sibTransId="{17779A61-7BD9-4E62-B023-64062D44C3DA}"/>
    <dgm:cxn modelId="{8D4E35B6-EB9E-424A-AC79-EB7261DB167F}" type="presOf" srcId="{F8EF1A23-67E6-4302-95C2-AED1582D1394}" destId="{FA86549B-8D5E-4289-A898-B507CDD3E228}" srcOrd="0" destOrd="0" presId="urn:microsoft.com/office/officeart/2005/8/layout/cycle4#1"/>
    <dgm:cxn modelId="{4FD6583B-28E2-4466-B40C-F34527F4AADE}" type="presOf" srcId="{2BE94136-D662-4A36-AC90-429A26EF35E2}" destId="{AB31F00A-4FBD-4DDB-B61C-B6FDAFFBC80A}" srcOrd="1" destOrd="0" presId="urn:microsoft.com/office/officeart/2005/8/layout/cycle4#1"/>
    <dgm:cxn modelId="{1F516BDD-5DD0-4878-B023-18E31D10F575}" type="presOf" srcId="{94C6E31C-8702-4F33-A367-B9827A6F674B}" destId="{6037C4CF-9088-4589-8CA2-B741D17E637A}" srcOrd="0" destOrd="0" presId="urn:microsoft.com/office/officeart/2005/8/layout/cycle4#1"/>
    <dgm:cxn modelId="{E6F80969-954A-458C-84B4-47DF2DF9D694}" srcId="{97EE9792-2F5D-48AC-9A01-BCD4CC6D4545}" destId="{EF7DB242-73D0-47C0-A996-77D6E7EBFDB3}" srcOrd="0" destOrd="0" parTransId="{A989A5EF-880D-4B19-9771-A0E3DCBD182C}" sibTransId="{67D454FD-16E1-4190-BDF2-2F6F894030A2}"/>
    <dgm:cxn modelId="{3C4D3504-58DA-4C66-99F2-AD4D1024EFF3}" srcId="{F8EF1A23-67E6-4302-95C2-AED1582D1394}" destId="{501504F9-33C8-4C9D-A2CE-BA4118B007BC}" srcOrd="3" destOrd="0" parTransId="{3666B6C3-C031-408E-A1DD-08E67A6A8598}" sibTransId="{02C9653A-6ACC-44F9-8781-A80BC022BE32}"/>
    <dgm:cxn modelId="{5E41B271-0D68-457D-9D60-35A79D2894F7}" type="presOf" srcId="{6A15A0DA-EFB6-4DF3-A3EF-C9EEBACB27CD}" destId="{40B47118-B2FA-41A0-9165-E48C8AC54EFA}" srcOrd="0" destOrd="1" presId="urn:microsoft.com/office/officeart/2005/8/layout/cycle4#1"/>
    <dgm:cxn modelId="{54970C09-16F9-4086-BF9E-5F1F9DEDE33B}" srcId="{501504F9-33C8-4C9D-A2CE-BA4118B007BC}" destId="{EEB58F0D-B109-4B2E-98AD-F83126616815}" srcOrd="0" destOrd="0" parTransId="{0D981B96-D38E-461D-8685-0BB29BDF1FD0}" sibTransId="{435C6233-53E9-4B71-85D4-6BC34C5205F7}"/>
    <dgm:cxn modelId="{D9210AB1-3724-4F91-B68A-A96EF033B79D}" type="presOf" srcId="{2BE94136-D662-4A36-AC90-429A26EF35E2}" destId="{5F6ABEDD-DACA-429E-9955-B3B047024FF6}" srcOrd="0" destOrd="0" presId="urn:microsoft.com/office/officeart/2005/8/layout/cycle4#1"/>
    <dgm:cxn modelId="{5F23BB6D-930B-4454-A89B-477DCC43F7C6}" type="presOf" srcId="{EF7DB242-73D0-47C0-A996-77D6E7EBFDB3}" destId="{C3DABBA7-DB29-4F36-AED8-A148B19ACDEB}" srcOrd="0" destOrd="0" presId="urn:microsoft.com/office/officeart/2005/8/layout/cycle4#1"/>
    <dgm:cxn modelId="{5CE07B01-9461-4CFE-9B02-DCE34CCACB82}" type="presOf" srcId="{EF7DB242-73D0-47C0-A996-77D6E7EBFDB3}" destId="{DD003811-B4E9-4C54-9D32-49A97769ED0E}" srcOrd="1" destOrd="0" presId="urn:microsoft.com/office/officeart/2005/8/layout/cycle4#1"/>
    <dgm:cxn modelId="{C16F6099-2C28-42E8-B339-DDE659E01929}" type="presParOf" srcId="{FA86549B-8D5E-4289-A898-B507CDD3E228}" destId="{19435EE9-ED18-48C9-894A-54E4B62519B9}" srcOrd="0" destOrd="0" presId="urn:microsoft.com/office/officeart/2005/8/layout/cycle4#1"/>
    <dgm:cxn modelId="{6B5F3910-895C-43EA-B67B-CB96C1ED2F7E}" type="presParOf" srcId="{19435EE9-ED18-48C9-894A-54E4B62519B9}" destId="{BE8B48AE-7481-4A8B-9039-F4A4BF9DBA21}" srcOrd="0" destOrd="0" presId="urn:microsoft.com/office/officeart/2005/8/layout/cycle4#1"/>
    <dgm:cxn modelId="{2ECDEFD9-100B-43CA-972A-C55C69617BEA}" type="presParOf" srcId="{BE8B48AE-7481-4A8B-9039-F4A4BF9DBA21}" destId="{5F6ABEDD-DACA-429E-9955-B3B047024FF6}" srcOrd="0" destOrd="0" presId="urn:microsoft.com/office/officeart/2005/8/layout/cycle4#1"/>
    <dgm:cxn modelId="{F892C614-7A5B-4E23-B3FD-DA03E8436A6E}" type="presParOf" srcId="{BE8B48AE-7481-4A8B-9039-F4A4BF9DBA21}" destId="{AB31F00A-4FBD-4DDB-B61C-B6FDAFFBC80A}" srcOrd="1" destOrd="0" presId="urn:microsoft.com/office/officeart/2005/8/layout/cycle4#1"/>
    <dgm:cxn modelId="{FBEA9554-9E00-45A9-85E5-87290D8B29E4}" type="presParOf" srcId="{19435EE9-ED18-48C9-894A-54E4B62519B9}" destId="{6ACA9EAD-2942-446A-A8FA-E265A36258CA}" srcOrd="1" destOrd="0" presId="urn:microsoft.com/office/officeart/2005/8/layout/cycle4#1"/>
    <dgm:cxn modelId="{B02E3DB9-CC16-4D61-B480-FC09F82680F6}" type="presParOf" srcId="{6ACA9EAD-2942-446A-A8FA-E265A36258CA}" destId="{40B47118-B2FA-41A0-9165-E48C8AC54EFA}" srcOrd="0" destOrd="0" presId="urn:microsoft.com/office/officeart/2005/8/layout/cycle4#1"/>
    <dgm:cxn modelId="{7CA0A862-956D-4F3E-AA57-D86EAE46F151}" type="presParOf" srcId="{6ACA9EAD-2942-446A-A8FA-E265A36258CA}" destId="{B829ACA6-1109-4AD4-A66A-E39BB5D94226}" srcOrd="1" destOrd="0" presId="urn:microsoft.com/office/officeart/2005/8/layout/cycle4#1"/>
    <dgm:cxn modelId="{EFBC44E6-3028-4D83-ACB1-4438ED6C8D5E}" type="presParOf" srcId="{19435EE9-ED18-48C9-894A-54E4B62519B9}" destId="{A12A0D42-E755-4346-BADA-B834740A28C8}" srcOrd="2" destOrd="0" presId="urn:microsoft.com/office/officeart/2005/8/layout/cycle4#1"/>
    <dgm:cxn modelId="{88833659-A8B3-418A-B2F5-4E91FC451884}" type="presParOf" srcId="{A12A0D42-E755-4346-BADA-B834740A28C8}" destId="{C3DABBA7-DB29-4F36-AED8-A148B19ACDEB}" srcOrd="0" destOrd="0" presId="urn:microsoft.com/office/officeart/2005/8/layout/cycle4#1"/>
    <dgm:cxn modelId="{FE1E6E91-1871-415C-BD53-6D49E1642032}" type="presParOf" srcId="{A12A0D42-E755-4346-BADA-B834740A28C8}" destId="{DD003811-B4E9-4C54-9D32-49A97769ED0E}" srcOrd="1" destOrd="0" presId="urn:microsoft.com/office/officeart/2005/8/layout/cycle4#1"/>
    <dgm:cxn modelId="{D24A25D9-8CC7-4AAC-B62D-A5BC0B17E057}" type="presParOf" srcId="{19435EE9-ED18-48C9-894A-54E4B62519B9}" destId="{8396CC92-9EC5-417E-9337-4F2455C90FD6}" srcOrd="3" destOrd="0" presId="urn:microsoft.com/office/officeart/2005/8/layout/cycle4#1"/>
    <dgm:cxn modelId="{DD9E91B8-B3B9-45B3-A829-13F4B542CB00}" type="presParOf" srcId="{8396CC92-9EC5-417E-9337-4F2455C90FD6}" destId="{F3458ECF-9FA9-4BA8-82E5-1D0436D12A36}" srcOrd="0" destOrd="0" presId="urn:microsoft.com/office/officeart/2005/8/layout/cycle4#1"/>
    <dgm:cxn modelId="{E9FC683E-E61A-4FEC-A775-F1EC4AAFC251}" type="presParOf" srcId="{8396CC92-9EC5-417E-9337-4F2455C90FD6}" destId="{AB5F0EE8-BA67-42FD-8B9F-08885D48DBD4}" srcOrd="1" destOrd="0" presId="urn:microsoft.com/office/officeart/2005/8/layout/cycle4#1"/>
    <dgm:cxn modelId="{1F2D24A0-1DB1-491A-BC02-6857B94993FD}" type="presParOf" srcId="{19435EE9-ED18-48C9-894A-54E4B62519B9}" destId="{93BD1A92-914E-48DA-AF39-52EF47D467AE}" srcOrd="4" destOrd="0" presId="urn:microsoft.com/office/officeart/2005/8/layout/cycle4#1"/>
    <dgm:cxn modelId="{886297AC-2616-4729-874A-1E627801A8F5}" type="presParOf" srcId="{FA86549B-8D5E-4289-A898-B507CDD3E228}" destId="{65F87B70-A99C-4CB6-9E33-A2440B382F91}" srcOrd="1" destOrd="0" presId="urn:microsoft.com/office/officeart/2005/8/layout/cycle4#1"/>
    <dgm:cxn modelId="{3ACE321F-2EDE-4E29-804C-2FA7A8BABA7E}" type="presParOf" srcId="{65F87B70-A99C-4CB6-9E33-A2440B382F91}" destId="{6037C4CF-9088-4589-8CA2-B741D17E637A}" srcOrd="0" destOrd="0" presId="urn:microsoft.com/office/officeart/2005/8/layout/cycle4#1"/>
    <dgm:cxn modelId="{8397E7DF-1EBC-4AAD-9D23-BCEBB55A10B0}" type="presParOf" srcId="{65F87B70-A99C-4CB6-9E33-A2440B382F91}" destId="{EC712AF2-5B19-42A3-B6B5-2863480CA110}" srcOrd="1" destOrd="0" presId="urn:microsoft.com/office/officeart/2005/8/layout/cycle4#1"/>
    <dgm:cxn modelId="{0CF16D0F-AAC4-4314-BA2A-29D5D8E6746F}" type="presParOf" srcId="{65F87B70-A99C-4CB6-9E33-A2440B382F91}" destId="{BC03D54E-EEF7-46B0-A3E9-CCC58C82A3F9}" srcOrd="2" destOrd="0" presId="urn:microsoft.com/office/officeart/2005/8/layout/cycle4#1"/>
    <dgm:cxn modelId="{0DF98380-6EF4-4C54-AB49-3CE8B429380D}" type="presParOf" srcId="{65F87B70-A99C-4CB6-9E33-A2440B382F91}" destId="{C0805477-D19D-40A2-8A54-4AEAE3F3B91F}" srcOrd="3" destOrd="0" presId="urn:microsoft.com/office/officeart/2005/8/layout/cycle4#1"/>
    <dgm:cxn modelId="{61FA2828-A8A7-444B-88F6-9815BC6EEB6E}" type="presParOf" srcId="{65F87B70-A99C-4CB6-9E33-A2440B382F91}" destId="{C5BE9ADB-13F8-4433-ACF7-4208A56A8AF4}" srcOrd="4" destOrd="0" presId="urn:microsoft.com/office/officeart/2005/8/layout/cycle4#1"/>
    <dgm:cxn modelId="{0E83B38B-6A07-4EAC-84B8-C02620F96C51}" type="presParOf" srcId="{FA86549B-8D5E-4289-A898-B507CDD3E228}" destId="{27313CA7-A7C3-4A84-B91C-2667A699F120}" srcOrd="2" destOrd="0" presId="urn:microsoft.com/office/officeart/2005/8/layout/cycle4#1"/>
    <dgm:cxn modelId="{7B601F84-18A8-4A09-8110-4EE0EEDF47CB}" type="presParOf" srcId="{FA86549B-8D5E-4289-A898-B507CDD3E228}" destId="{8737D833-AFB6-41CA-AC23-056C953A222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668BF-37A6-4B03-970E-1C5BF1D66E0E}">
      <dsp:nvSpPr>
        <dsp:cNvPr id="0" name=""/>
        <dsp:cNvSpPr/>
      </dsp:nvSpPr>
      <dsp:spPr>
        <a:xfrm>
          <a:off x="9" y="0"/>
          <a:ext cx="3615011" cy="562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Совершенствование профессиональной компетентности </a:t>
          </a:r>
          <a:r>
            <a:rPr lang="ru-RU" sz="2900" b="1" kern="1200" dirty="0">
              <a:solidFill>
                <a:srgbClr val="FF0000"/>
              </a:solidFill>
            </a:rPr>
            <a:t>педагогов</a:t>
          </a:r>
          <a:r>
            <a:rPr lang="ru-RU" sz="2900" kern="1200" dirty="0">
              <a:solidFill>
                <a:srgbClr val="FF0000"/>
              </a:solidFill>
            </a:rPr>
            <a:t> </a:t>
          </a:r>
          <a:r>
            <a:rPr lang="ru-RU" sz="2900" kern="1200" dirty="0"/>
            <a:t>(1 год) </a:t>
          </a:r>
        </a:p>
      </dsp:txBody>
      <dsp:txXfrm>
        <a:off x="9" y="2250830"/>
        <a:ext cx="3615011" cy="2250830"/>
      </dsp:txXfrm>
    </dsp:sp>
    <dsp:sp modelId="{76503B62-E4CF-4E0D-9711-D8CD8CBD6255}">
      <dsp:nvSpPr>
        <dsp:cNvPr id="0" name=""/>
        <dsp:cNvSpPr/>
      </dsp:nvSpPr>
      <dsp:spPr>
        <a:xfrm>
          <a:off x="588625" y="384132"/>
          <a:ext cx="2442444" cy="20140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7FD7D-12C5-4932-950C-0753C884F141}">
      <dsp:nvSpPr>
        <dsp:cNvPr id="0" name=""/>
        <dsp:cNvSpPr/>
      </dsp:nvSpPr>
      <dsp:spPr>
        <a:xfrm>
          <a:off x="3764357" y="0"/>
          <a:ext cx="3615011" cy="562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rgbClr val="FF0000"/>
              </a:solidFill>
            </a:rPr>
            <a:t>Работа с детьми</a:t>
          </a:r>
          <a:r>
            <a:rPr lang="ru-RU" sz="2900" kern="1200" dirty="0"/>
            <a:t>, трансляция опыта в МСО (2 и 3 год)</a:t>
          </a:r>
        </a:p>
      </dsp:txBody>
      <dsp:txXfrm>
        <a:off x="3764357" y="2250830"/>
        <a:ext cx="3615011" cy="2250830"/>
      </dsp:txXfrm>
    </dsp:sp>
    <dsp:sp modelId="{DBDB9AE8-0264-4249-9384-BC41B0935CC2}">
      <dsp:nvSpPr>
        <dsp:cNvPr id="0" name=""/>
        <dsp:cNvSpPr/>
      </dsp:nvSpPr>
      <dsp:spPr>
        <a:xfrm>
          <a:off x="4428414" y="459207"/>
          <a:ext cx="2197611" cy="21654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748EC-886C-47B6-8871-A55AC7344599}">
      <dsp:nvSpPr>
        <dsp:cNvPr id="0" name=""/>
        <dsp:cNvSpPr/>
      </dsp:nvSpPr>
      <dsp:spPr>
        <a:xfrm>
          <a:off x="7444295" y="0"/>
          <a:ext cx="3615011" cy="562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Работа с детьми, </a:t>
          </a:r>
          <a:r>
            <a:rPr lang="ru-RU" sz="2900" b="1" kern="1200" dirty="0">
              <a:solidFill>
                <a:srgbClr val="FF0000"/>
              </a:solidFill>
            </a:rPr>
            <a:t>работа с семьёй</a:t>
          </a:r>
          <a:r>
            <a:rPr lang="ru-RU" sz="2900" kern="1200" dirty="0"/>
            <a:t>, трансляция опыта в МСО (2 и 3 год)</a:t>
          </a:r>
        </a:p>
      </dsp:txBody>
      <dsp:txXfrm>
        <a:off x="7444295" y="2250830"/>
        <a:ext cx="3615011" cy="2250830"/>
      </dsp:txXfrm>
    </dsp:sp>
    <dsp:sp modelId="{738C45AB-8665-4F90-A84F-D381350E121D}">
      <dsp:nvSpPr>
        <dsp:cNvPr id="0" name=""/>
        <dsp:cNvSpPr/>
      </dsp:nvSpPr>
      <dsp:spPr>
        <a:xfrm>
          <a:off x="8188762" y="388292"/>
          <a:ext cx="2446923" cy="21088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3BF28-F2D2-4D8B-AC4D-8C622B9B9051}">
      <dsp:nvSpPr>
        <dsp:cNvPr id="0" name=""/>
        <dsp:cNvSpPr/>
      </dsp:nvSpPr>
      <dsp:spPr>
        <a:xfrm>
          <a:off x="442663" y="4501660"/>
          <a:ext cx="10181256" cy="84406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7A7CA-BAE4-4805-834E-977390585B9A}">
      <dsp:nvSpPr>
        <dsp:cNvPr id="0" name=""/>
        <dsp:cNvSpPr/>
      </dsp:nvSpPr>
      <dsp:spPr>
        <a:xfrm>
          <a:off x="0" y="8425"/>
          <a:ext cx="10734822" cy="17090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методические материалы по повышению родительской компетентности  (консультации, буклеты, памятки, сценарии мастер- классов,  совместных образовательных мероприятий)</a:t>
          </a:r>
          <a:r>
            <a:rPr lang="ru-RU" sz="2400" kern="1200" dirty="0"/>
            <a:t>)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317873" y="8425"/>
        <a:ext cx="8416948" cy="1709086"/>
      </dsp:txXfrm>
    </dsp:sp>
    <dsp:sp modelId="{7B767AA1-230C-4C07-846E-1E6BD4F381EE}">
      <dsp:nvSpPr>
        <dsp:cNvPr id="0" name=""/>
        <dsp:cNvSpPr/>
      </dsp:nvSpPr>
      <dsp:spPr>
        <a:xfrm>
          <a:off x="170908" y="170908"/>
          <a:ext cx="2146964" cy="13672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202A8-15A0-42CE-A5D7-CCCC02EE532E}">
      <dsp:nvSpPr>
        <dsp:cNvPr id="0" name=""/>
        <dsp:cNvSpPr/>
      </dsp:nvSpPr>
      <dsp:spPr>
        <a:xfrm>
          <a:off x="0" y="1879994"/>
          <a:ext cx="10734822" cy="170908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0" kern="1200" dirty="0"/>
            <a:t>методические рекомендации для педагогов </a:t>
          </a:r>
          <a:r>
            <a:rPr lang="ru-RU" sz="2400" kern="1200" dirty="0"/>
            <a:t>по внедрению ментальной арифметики в работу с дошкольниками ,в том числе детьми, имеющими ограниченные возможности здоровья (нарушения зрения, тяжелые нарушения речи, задержка психического развития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317873" y="1879994"/>
        <a:ext cx="8416948" cy="1709086"/>
      </dsp:txXfrm>
    </dsp:sp>
    <dsp:sp modelId="{B8D861F2-71DE-4464-84FB-B58B9489B036}">
      <dsp:nvSpPr>
        <dsp:cNvPr id="0" name=""/>
        <dsp:cNvSpPr/>
      </dsp:nvSpPr>
      <dsp:spPr>
        <a:xfrm>
          <a:off x="170908" y="2050903"/>
          <a:ext cx="2146964" cy="13672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FB4F2-5F5B-4FB4-8AD4-E7C007E2F811}">
      <dsp:nvSpPr>
        <dsp:cNvPr id="0" name=""/>
        <dsp:cNvSpPr/>
      </dsp:nvSpPr>
      <dsp:spPr>
        <a:xfrm>
          <a:off x="0" y="3759989"/>
          <a:ext cx="10734822" cy="170908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дидактические материалы для развития у детей межполушарного взаимодействия, </a:t>
          </a:r>
          <a:r>
            <a:rPr lang="ru-RU" sz="2400" kern="1200" dirty="0"/>
            <a:t>парциальная программа для детей 5-7 лет «Ментальная арифметика»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317873" y="3759989"/>
        <a:ext cx="8416948" cy="1709086"/>
      </dsp:txXfrm>
    </dsp:sp>
    <dsp:sp modelId="{EBE1E541-982C-4EFF-83B3-D0F6D8501046}">
      <dsp:nvSpPr>
        <dsp:cNvPr id="0" name=""/>
        <dsp:cNvSpPr/>
      </dsp:nvSpPr>
      <dsp:spPr>
        <a:xfrm>
          <a:off x="213117" y="3930898"/>
          <a:ext cx="2146964" cy="13672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AAF85-A68D-4359-88B8-2E9AE9736311}">
      <dsp:nvSpPr>
        <dsp:cNvPr id="0" name=""/>
        <dsp:cNvSpPr/>
      </dsp:nvSpPr>
      <dsp:spPr>
        <a:xfrm rot="5400000">
          <a:off x="6710817" y="-2696835"/>
          <a:ext cx="1177723" cy="68702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Сформирована нормативно-правовая база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Функционирует координационный совет и рабочие группы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Проведена диагностика детей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 rot="-5400000">
        <a:off x="3864536" y="206938"/>
        <a:ext cx="6812794" cy="1062739"/>
      </dsp:txXfrm>
    </dsp:sp>
    <dsp:sp modelId="{4CA3D1F6-E08A-469C-BC63-FEAC77D02E2A}">
      <dsp:nvSpPr>
        <dsp:cNvPr id="0" name=""/>
        <dsp:cNvSpPr/>
      </dsp:nvSpPr>
      <dsp:spPr>
        <a:xfrm>
          <a:off x="0" y="2230"/>
          <a:ext cx="3864535" cy="14721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Организационно-аналитический	этап       (август 2021 г. – сентябрь 2021 г.)</a:t>
          </a:r>
        </a:p>
      </dsp:txBody>
      <dsp:txXfrm>
        <a:off x="71865" y="74095"/>
        <a:ext cx="3720805" cy="1328424"/>
      </dsp:txXfrm>
    </dsp:sp>
    <dsp:sp modelId="{DACE001E-C7B6-4ABF-AEA7-D0292032A36E}">
      <dsp:nvSpPr>
        <dsp:cNvPr id="0" name=""/>
        <dsp:cNvSpPr/>
      </dsp:nvSpPr>
      <dsp:spPr>
        <a:xfrm rot="5400000">
          <a:off x="6574560" y="-1151073"/>
          <a:ext cx="1450237" cy="68702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Практическое использование методов и приемов, направленных на развитие межполушарного взаимодействия, в процессе проведения в ОУ образовательной деятельности с воспитанниками и учащимися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Информационная доступность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Трансляция опыта в МСО г. Ярославля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700" kern="1200" dirty="0"/>
        </a:p>
      </dsp:txBody>
      <dsp:txXfrm rot="-5400000">
        <a:off x="3864536" y="1629746"/>
        <a:ext cx="6799491" cy="1308647"/>
      </dsp:txXfrm>
    </dsp:sp>
    <dsp:sp modelId="{260439B7-921F-4FCC-9795-FD51BB1D8FB4}">
      <dsp:nvSpPr>
        <dsp:cNvPr id="0" name=""/>
        <dsp:cNvSpPr/>
      </dsp:nvSpPr>
      <dsp:spPr>
        <a:xfrm>
          <a:off x="0" y="1547992"/>
          <a:ext cx="3864535" cy="14721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Практический этап (октябрь 2021 г. – апрель 2022 г.)</a:t>
          </a:r>
        </a:p>
      </dsp:txBody>
      <dsp:txXfrm>
        <a:off x="71865" y="1619857"/>
        <a:ext cx="3720805" cy="1328424"/>
      </dsp:txXfrm>
    </dsp:sp>
    <dsp:sp modelId="{761150D9-69FF-454B-84D0-4628CB7BD30E}">
      <dsp:nvSpPr>
        <dsp:cNvPr id="0" name=""/>
        <dsp:cNvSpPr/>
      </dsp:nvSpPr>
      <dsp:spPr>
        <a:xfrm rot="5400000">
          <a:off x="6643233" y="394689"/>
          <a:ext cx="1312890" cy="68702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Проанализирована работа  муниципальной инновационной площадки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Оформлены продукты проектной деятельности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 rot="-5400000">
        <a:off x="3864535" y="3237477"/>
        <a:ext cx="6806196" cy="1184710"/>
      </dsp:txXfrm>
    </dsp:sp>
    <dsp:sp modelId="{9370A7D1-1A82-4733-B340-B3BF4E866E74}">
      <dsp:nvSpPr>
        <dsp:cNvPr id="0" name=""/>
        <dsp:cNvSpPr/>
      </dsp:nvSpPr>
      <dsp:spPr>
        <a:xfrm>
          <a:off x="0" y="3093754"/>
          <a:ext cx="3864535" cy="14721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Обобщающий этап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( май 2022 г.)</a:t>
          </a:r>
        </a:p>
      </dsp:txBody>
      <dsp:txXfrm>
        <a:off x="71865" y="3165619"/>
        <a:ext cx="3720805" cy="1328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BBA7-DB29-4F36-AED8-A148B19ACDEB}">
      <dsp:nvSpPr>
        <dsp:cNvPr id="0" name=""/>
        <dsp:cNvSpPr/>
      </dsp:nvSpPr>
      <dsp:spPr>
        <a:xfrm>
          <a:off x="6236539" y="3502854"/>
          <a:ext cx="2352924" cy="1731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МДОУ №№ 158,192,231</a:t>
          </a:r>
        </a:p>
      </dsp:txBody>
      <dsp:txXfrm>
        <a:off x="6980450" y="3973742"/>
        <a:ext cx="1570978" cy="1222494"/>
      </dsp:txXfrm>
    </dsp:sp>
    <dsp:sp modelId="{F3458ECF-9FA9-4BA8-82E5-1D0436D12A36}">
      <dsp:nvSpPr>
        <dsp:cNvPr id="0" name=""/>
        <dsp:cNvSpPr/>
      </dsp:nvSpPr>
      <dsp:spPr>
        <a:xfrm>
          <a:off x="2255382" y="3488877"/>
          <a:ext cx="2637274" cy="1759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МДОУ №№ 47,158,192, 170, 235,18,183,212,227,228.</a:t>
          </a:r>
        </a:p>
      </dsp:txBody>
      <dsp:txXfrm>
        <a:off x="2294030" y="3967368"/>
        <a:ext cx="1768796" cy="1242231"/>
      </dsp:txXfrm>
    </dsp:sp>
    <dsp:sp modelId="{40B47118-B2FA-41A0-9165-E48C8AC54EFA}">
      <dsp:nvSpPr>
        <dsp:cNvPr id="0" name=""/>
        <dsp:cNvSpPr/>
      </dsp:nvSpPr>
      <dsp:spPr>
        <a:xfrm>
          <a:off x="6094516" y="-240150"/>
          <a:ext cx="2636969" cy="2739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МДОУ №№ 6, 47, 102, 174, 215, 226, 235,18,183,212,227,228.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МОУ «Средняя школа» № 2</a:t>
          </a:r>
        </a:p>
      </dsp:txBody>
      <dsp:txXfrm>
        <a:off x="6939671" y="-186086"/>
        <a:ext cx="1737750" cy="1946677"/>
      </dsp:txXfrm>
    </dsp:sp>
    <dsp:sp modelId="{5F6ABEDD-DACA-429E-9955-B3B047024FF6}">
      <dsp:nvSpPr>
        <dsp:cNvPr id="0" name=""/>
        <dsp:cNvSpPr/>
      </dsp:nvSpPr>
      <dsp:spPr>
        <a:xfrm>
          <a:off x="2397557" y="-238009"/>
          <a:ext cx="2352924" cy="2735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МДОУ №№ 6,150, 170, 215,211, 235, 227.</a:t>
          </a:r>
        </a:p>
      </dsp:txBody>
      <dsp:txXfrm>
        <a:off x="2445797" y="-189769"/>
        <a:ext cx="1550566" cy="1955113"/>
      </dsp:txXfrm>
    </dsp:sp>
    <dsp:sp modelId="{6037C4CF-9088-4589-8CA2-B741D17E637A}">
      <dsp:nvSpPr>
        <dsp:cNvPr id="0" name=""/>
        <dsp:cNvSpPr/>
      </dsp:nvSpPr>
      <dsp:spPr>
        <a:xfrm>
          <a:off x="3383423" y="394037"/>
          <a:ext cx="2062380" cy="206238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Ментальная </a:t>
          </a:r>
          <a:r>
            <a:rPr lang="ru-RU" sz="1500" b="1" kern="1200" dirty="0">
              <a:solidFill>
                <a:srgbClr val="002060"/>
              </a:solidFill>
            </a:rPr>
            <a:t>арифметика</a:t>
          </a:r>
        </a:p>
      </dsp:txBody>
      <dsp:txXfrm>
        <a:off x="3987480" y="998094"/>
        <a:ext cx="1458323" cy="1458323"/>
      </dsp:txXfrm>
    </dsp:sp>
    <dsp:sp modelId="{EC712AF2-5B19-42A3-B6B5-2863480CA110}">
      <dsp:nvSpPr>
        <dsp:cNvPr id="0" name=""/>
        <dsp:cNvSpPr/>
      </dsp:nvSpPr>
      <dsp:spPr>
        <a:xfrm rot="5400000">
          <a:off x="5541064" y="394037"/>
          <a:ext cx="2062380" cy="2062380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002060"/>
              </a:solidFill>
            </a:rPr>
            <a:t>Образова</a:t>
          </a:r>
          <a:r>
            <a:rPr lang="ru-RU" sz="1600" b="1" kern="1200" dirty="0">
              <a:solidFill>
                <a:srgbClr val="002060"/>
              </a:solidFill>
            </a:rPr>
            <a:t>-тельная</a:t>
          </a:r>
          <a:r>
            <a:rPr lang="ru-RU" sz="1200" b="1" kern="1200" dirty="0">
              <a:solidFill>
                <a:srgbClr val="002060"/>
              </a:solidFill>
            </a:rPr>
            <a:t> </a:t>
          </a:r>
          <a:r>
            <a:rPr lang="ru-RU" sz="1500" b="1" kern="1200" dirty="0">
              <a:solidFill>
                <a:srgbClr val="002060"/>
              </a:solidFill>
            </a:rPr>
            <a:t>кинезиология</a:t>
          </a:r>
        </a:p>
      </dsp:txBody>
      <dsp:txXfrm rot="-5400000">
        <a:off x="5541064" y="998094"/>
        <a:ext cx="1458323" cy="1458323"/>
      </dsp:txXfrm>
    </dsp:sp>
    <dsp:sp modelId="{BC03D54E-EEF7-46B0-A3E9-CCC58C82A3F9}">
      <dsp:nvSpPr>
        <dsp:cNvPr id="0" name=""/>
        <dsp:cNvSpPr/>
      </dsp:nvSpPr>
      <dsp:spPr>
        <a:xfrm rot="10800000">
          <a:off x="5541064" y="2551678"/>
          <a:ext cx="2062380" cy="2062380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Ментальные карты</a:t>
          </a:r>
        </a:p>
      </dsp:txBody>
      <dsp:txXfrm rot="10800000">
        <a:off x="5541064" y="2551678"/>
        <a:ext cx="1458323" cy="1458323"/>
      </dsp:txXfrm>
    </dsp:sp>
    <dsp:sp modelId="{C0805477-D19D-40A2-8A54-4AEAE3F3B91F}">
      <dsp:nvSpPr>
        <dsp:cNvPr id="0" name=""/>
        <dsp:cNvSpPr/>
      </dsp:nvSpPr>
      <dsp:spPr>
        <a:xfrm rot="16200000">
          <a:off x="3383423" y="2551678"/>
          <a:ext cx="2062380" cy="2062380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Эйдетика</a:t>
          </a:r>
        </a:p>
      </dsp:txBody>
      <dsp:txXfrm rot="5400000">
        <a:off x="3987480" y="2551678"/>
        <a:ext cx="1458323" cy="1458323"/>
      </dsp:txXfrm>
    </dsp:sp>
    <dsp:sp modelId="{27313CA7-A7C3-4A84-B91C-2667A699F120}">
      <dsp:nvSpPr>
        <dsp:cNvPr id="0" name=""/>
        <dsp:cNvSpPr/>
      </dsp:nvSpPr>
      <dsp:spPr>
        <a:xfrm>
          <a:off x="5137399" y="2075378"/>
          <a:ext cx="712069" cy="61919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37D833-AFB6-41CA-AC23-056C953A2223}">
      <dsp:nvSpPr>
        <dsp:cNvPr id="0" name=""/>
        <dsp:cNvSpPr/>
      </dsp:nvSpPr>
      <dsp:spPr>
        <a:xfrm rot="10800000">
          <a:off x="5137399" y="2313528"/>
          <a:ext cx="712069" cy="61919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1A11C-F6D7-465C-A083-A98D788F811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62AA9-AC21-47DE-82D8-66D586228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22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62AA9-AC21-47DE-82D8-66D5862282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77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8BCFB4-25B5-4BC1-9C31-1E6B16FD7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0AD83D-5114-4C5B-B60A-96B30771D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AA2E71-E923-4D32-BE61-76C3495C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986BD8-C76F-4997-AD60-E65D30F0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878AB9-A877-4C0D-A68D-93699D48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1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2BBB39-BC06-4B82-8830-6C4A32DD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BD20A3-AB39-4132-921B-C36ECB4CF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E34059-5856-4717-911D-E5BDE77C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D55E65-21BD-426F-A8EF-541C0D1D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904991-F142-40AE-9474-9CB1F6EA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35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D7091A8-2A82-4019-8C90-3437B30B9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0D5223-EA56-4ACE-87CC-90B1B7D84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B737BC-500F-4256-B570-ABCB386D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77E1AB-76B9-4B87-B0D9-B4492ADE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33056B-5A0E-4E57-9A17-064B8EAA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42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4CCB30-2053-4C9B-B466-97CC00AC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50EA63-06C5-445B-BD27-57BC55EB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444365-09BE-42A1-88AE-11E44B2E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AC78AE-DEDA-4D58-9E30-33928E29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15C48C-F529-4C0F-BF55-370DA004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BF5D6-834E-4376-98D8-74A5EF28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6D194F-5A6D-429B-AEF4-EEC6C76B7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53E64B-84B5-4C73-A8E3-29C512A3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B3F5E-684D-4423-8BA3-24FB868B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274ED6-F8D5-4F67-A4B3-D16A9ACB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7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C4CB5-6504-4969-863F-A7526688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A04C1F-E040-47D9-ABD3-70F30E4D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50FE76-037D-4E20-90B1-52C020760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340C5B-D198-4C40-BDFB-55688F14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B284BE-BB6A-4388-9F67-977B88C5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DDB617-C9FD-4C28-91C4-3F5347E6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08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2DC60-3A63-4473-BA85-74BDAB47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6E10CE-AD5C-4C27-B8A0-F80B5C6E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37A155-717A-4ED6-8B4E-889F8D25C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FFB2B1-8AA9-4FDE-8736-AEDB76B4E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37C9AD-6E73-4696-8949-60CF7A99C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8F0F43-597A-4D87-B91C-4E560EA7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40B40AB-BDB3-4A29-9B08-676E786C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0492162-26C5-40A7-AD9F-A2E17446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28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EEDE1-D9A9-46C6-99B1-8BFAD46D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28AD30-8E7C-4269-9EBD-19794DA6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997DEE-29E1-4510-818A-B248EEDD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EDF07C-6403-42C2-AB02-F23E8234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94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47AFC4C-5F25-46EE-92C2-035E2C57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680225-56DD-47FF-BC05-692C34B4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A0C004-EF1B-42FE-B0C4-0550C2F3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7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17C86E-8741-42B2-830D-46A3B261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87BD27-35FD-4EA1-AFA8-B5D63878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E1B6D9-F7E3-4B7C-9188-4B7D504C0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AED9FC-9245-4DF5-8A33-353BAC7B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68AC5F-35E6-4817-AD97-84FB9F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4E6C65-6F44-4EF7-B49B-5D46DC0A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8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F11E3-2F9C-491F-9323-E112F731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54D605A-A666-4AE2-B76B-427256E66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FCCB03-F841-493B-80D1-EAD5837B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AFF27B-9C1C-4DEE-8412-338FC33C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02459A-820E-4820-A4E1-9094E192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AC3849-5BF4-45EC-8F25-D49C50A7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56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8B4F9-7844-4D78-B331-C93B2450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2BC271-7B42-4F03-A566-B2803188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6372C1-C841-4DCF-9192-98F03C4D8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FD79-2427-4C29-9271-CA5AE934DABA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366C1-E93A-48BA-A502-EFCE37D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F576A-A214-47B2-B3DE-ABDD7C318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3BCB-9F94-49D2-8ABE-5BC13CBB4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2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B2CDE1-69C2-475A-BFA5-85B5A2D739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4BDF3-D9DE-456B-B1D7-D0BE3C24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4" y="1237956"/>
            <a:ext cx="8567223" cy="460013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>
                <a:solidFill>
                  <a:srgbClr val="7030A0"/>
                </a:solidFill>
              </a:rPr>
              <a:t>«Развитие межполушарного взаимодействия как основы интеллектуального развития детей»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ECBBAD-0073-430E-81F6-DAEA68F75C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472" y="2591972"/>
            <a:ext cx="39176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87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12264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1256955-4655-49DE-BE24-BA26EA778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163932"/>
              </p:ext>
            </p:extLst>
          </p:nvPr>
        </p:nvGraphicFramePr>
        <p:xfrm>
          <a:off x="1021080" y="1690689"/>
          <a:ext cx="10734822" cy="456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436097" y="464236"/>
            <a:ext cx="10059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Механизм и этапы реализации инновационного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216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71745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-219222" y="917360"/>
            <a:ext cx="11473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Состав и компетенции участников реализации инновационного проекта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DA467B56-32BA-4B95-8413-CA7B15FE6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90490453"/>
              </p:ext>
            </p:extLst>
          </p:nvPr>
        </p:nvGraphicFramePr>
        <p:xfrm>
          <a:off x="506437" y="1645921"/>
          <a:ext cx="10986868" cy="500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4474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12264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A7C3-ECF6-43FB-A0C9-57391781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215"/>
            <a:ext cx="10515600" cy="3222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dirty="0">
                <a:solidFill>
                  <a:srgbClr val="002060"/>
                </a:solidFill>
              </a:rPr>
              <a:t>внедрение инноваций в муниципальную систему образования;</a:t>
            </a:r>
          </a:p>
          <a:p>
            <a:r>
              <a:rPr lang="ru-RU" dirty="0">
                <a:solidFill>
                  <a:srgbClr val="002060"/>
                </a:solidFill>
              </a:rPr>
              <a:t>повышение профессионализма педагогических кадров;</a:t>
            </a:r>
          </a:p>
          <a:p>
            <a:r>
              <a:rPr lang="ru-RU" dirty="0">
                <a:solidFill>
                  <a:srgbClr val="002060"/>
                </a:solidFill>
              </a:rPr>
              <a:t>совершенствование родительской компетентности;</a:t>
            </a:r>
          </a:p>
          <a:p>
            <a:r>
              <a:rPr lang="ru-RU" dirty="0">
                <a:solidFill>
                  <a:srgbClr val="002060"/>
                </a:solidFill>
              </a:rPr>
              <a:t>внедрение в педагогическую практику методов и приемов, направленных на развитие у детей межполушарного взаимодействия;</a:t>
            </a:r>
          </a:p>
          <a:p>
            <a:r>
              <a:rPr lang="ru-RU" dirty="0">
                <a:solidFill>
                  <a:srgbClr val="002060"/>
                </a:solidFill>
              </a:rPr>
              <a:t>повышение качества образования.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838200" y="1181686"/>
            <a:ext cx="9986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Изменения в МСО, </a:t>
            </a:r>
          </a:p>
          <a:p>
            <a:pPr algn="ctr"/>
            <a:r>
              <a:rPr lang="ru-RU" sz="4000" dirty="0">
                <a:solidFill>
                  <a:srgbClr val="7030A0"/>
                </a:solidFill>
              </a:rPr>
              <a:t>ожидаемые от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569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12264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A7C3-ECF6-43FB-A0C9-57391781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75913"/>
            <a:ext cx="10622280" cy="37010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Представление опыта на совещаниях руководителей.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Проведение мероприятий для педагогов муниципальной системы образования: мастер-классы, семинары, онлайн-эстафета, флешмоб, конкурс-игра.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Организация  муниципальной олимпиады по ментальной арифметике для дошкольников.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Транслирование  опыта работы на сайте ОУ.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154745" y="681037"/>
            <a:ext cx="11556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Предложения по распространению и внедрению результатов проекта в МСО</a:t>
            </a:r>
          </a:p>
        </p:txBody>
      </p:sp>
    </p:spTree>
    <p:extLst>
      <p:ext uri="{BB962C8B-B14F-4D97-AF65-F5344CB8AC3E}">
        <p14:creationId xmlns:p14="http://schemas.microsoft.com/office/powerpoint/2010/main" xmlns="" val="393641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12264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464234" y="1913205"/>
            <a:ext cx="11247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>
                <a:solidFill>
                  <a:srgbClr val="7030A0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41225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B2CDE1-69C2-475A-BFA5-85B5A2D739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79976E-D64D-40FC-B2EA-C36A2186E7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577" y="2200741"/>
            <a:ext cx="2847201" cy="205254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1F5EF7-3EF0-43F1-B4A6-103EE2457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02" y="1012874"/>
            <a:ext cx="11451101" cy="4216791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002060"/>
                </a:solidFill>
              </a:rPr>
              <a:t>Научный руководитель </a:t>
            </a:r>
            <a:r>
              <a:rPr lang="ru-RU" sz="4400" dirty="0">
                <a:solidFill>
                  <a:srgbClr val="002060"/>
                </a:solidFill>
              </a:rPr>
              <a:t>– </a:t>
            </a:r>
            <a:r>
              <a:rPr lang="ru-RU" sz="4400" dirty="0" err="1">
                <a:solidFill>
                  <a:srgbClr val="002060"/>
                </a:solidFill>
              </a:rPr>
              <a:t>Шкатова</a:t>
            </a:r>
            <a:r>
              <a:rPr lang="ru-RU" sz="4400" dirty="0">
                <a:solidFill>
                  <a:srgbClr val="002060"/>
                </a:solidFill>
              </a:rPr>
              <a:t> Т. Г., кандидат педагогических наук, доцент. </a:t>
            </a:r>
          </a:p>
          <a:p>
            <a:pPr algn="l"/>
            <a:endParaRPr lang="ru-RU" sz="4400" b="1" dirty="0">
              <a:solidFill>
                <a:srgbClr val="002060"/>
              </a:solidFill>
            </a:endParaRPr>
          </a:p>
          <a:p>
            <a:pPr algn="l"/>
            <a:r>
              <a:rPr lang="ru-RU" sz="4400" b="1" dirty="0">
                <a:solidFill>
                  <a:srgbClr val="002060"/>
                </a:solidFill>
              </a:rPr>
              <a:t>Участники проекта:</a:t>
            </a:r>
          </a:p>
          <a:p>
            <a:pPr algn="l"/>
            <a:r>
              <a:rPr lang="ru-RU" sz="4400" dirty="0">
                <a:solidFill>
                  <a:srgbClr val="002060"/>
                </a:solidFill>
              </a:rPr>
              <a:t>МДОУ детские сады №№ 6, 18, 47, 102, 150, 158, 170, 174, 183, 192, 211, 212, 215, 226, 227,228, 231, 235;</a:t>
            </a:r>
          </a:p>
          <a:p>
            <a:pPr algn="l"/>
            <a:r>
              <a:rPr lang="ru-RU" sz="4400" dirty="0">
                <a:solidFill>
                  <a:srgbClr val="002060"/>
                </a:solidFill>
              </a:rPr>
              <a:t>МОУ «Средняя школа № 2» г. Ярославля.</a:t>
            </a:r>
          </a:p>
          <a:p>
            <a:endParaRPr lang="ru-RU" sz="4400" dirty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0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0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Актуальность инновационного проекта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A7C3-ECF6-43FB-A0C9-5739178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Успешность обучения детей во многом зависит от своевременного развития межполушарных связей.         (А.Р. </a:t>
            </a:r>
            <a:r>
              <a:rPr lang="ru-RU" sz="3600" dirty="0" err="1">
                <a:solidFill>
                  <a:srgbClr val="002060"/>
                </a:solidFill>
              </a:rPr>
              <a:t>Лурия</a:t>
            </a:r>
            <a:r>
              <a:rPr lang="ru-RU" sz="3600" dirty="0">
                <a:solidFill>
                  <a:srgbClr val="002060"/>
                </a:solidFill>
              </a:rPr>
              <a:t>, Л.С. Цветкова, М.М. Кольцова и др.)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Сензитивный период для развития межполушарного взаимодействия приходится именно на дошкольный возраст, когда кора полушарий головного мозга еще не окончательно сформирована.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Современная цивилизация преимущественно левополушарная, все обучение в нашей культуре ориентировано на людей с доминирующим левым полушарием. </a:t>
            </a:r>
          </a:p>
          <a:p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35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551B7-8CA9-4E99-A074-E2663BBE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D2773DC-E347-441E-A562-997455990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ACE6FC9-451D-4BC5-AC64-84768AF27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8" t="18741" r="14612" b="4548"/>
          <a:stretch/>
        </p:blipFill>
        <p:spPr>
          <a:xfrm>
            <a:off x="1968396" y="2347733"/>
            <a:ext cx="1564979" cy="13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7DD5F8-A882-44F0-A7DD-D2EF2E2C8226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384299" y="-61685"/>
            <a:ext cx="3585318" cy="373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EF5AD4-1B83-4E9C-A2B9-0D37B19EAB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87"/>
          <a:stretch/>
        </p:blipFill>
        <p:spPr>
          <a:xfrm>
            <a:off x="8581947" y="3587098"/>
            <a:ext cx="4173185" cy="33810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121F68C-532D-418C-A6D5-5E06A61C42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69687"/>
            <a:ext cx="4493661" cy="33702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33AE891-1C68-4029-92DE-80AFF40C55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207"/>
            <a:ext cx="5363638" cy="36672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DC7AA29-86AC-4E63-B6AB-CA0A586E3A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2" b="25743"/>
          <a:stretch/>
        </p:blipFill>
        <p:spPr>
          <a:xfrm>
            <a:off x="8844262" y="-15999"/>
            <a:ext cx="3791202" cy="36130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9941AD5-91B1-4281-98CC-1C28207425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9337" y="3569688"/>
            <a:ext cx="4953691" cy="33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41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806"/>
            <a:ext cx="10515600" cy="691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Цель инновационного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A7C3-ECF6-43FB-A0C9-5739178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внедрению в практику детского сада и начальной школы методических и практических материалов, направленных на развитие у детей межполушарного взаимодействия.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Срок реализации проекта</a:t>
            </a:r>
            <a:r>
              <a:rPr lang="ru-RU" dirty="0">
                <a:solidFill>
                  <a:srgbClr val="002060"/>
                </a:solidFill>
              </a:rPr>
              <a:t> – с августа 2021 года по май 2022 года.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3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12264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3426B5E-D466-472C-A21B-49C64C56F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4379951"/>
              </p:ext>
            </p:extLst>
          </p:nvPr>
        </p:nvGraphicFramePr>
        <p:xfrm>
          <a:off x="506437" y="970672"/>
          <a:ext cx="11066583" cy="562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6837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Задачи инновационного проекта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A7C3-ECF6-43FB-A0C9-57391781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1.Продолжать внедрять в образовательную деятельность с детьми дошкольного и младшего школьного возраста современные образовательные технологии, средства, методы и приемы, синхронизирующие работу полушарий головного мозга.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2.Осуществлять педагогическое просвещение родителей в вопросах организации условий для гармоничного развития детей.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Обобщить результаты педагогической деятельности и транслировать инновационный опыт на методических мероприятиях для педагогов муниципальной системы образования.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57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57677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A1A7C3-ECF6-43FB-A0C9-57391781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023811"/>
            <a:ext cx="10580077" cy="415315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Правовые</a:t>
            </a:r>
            <a:r>
              <a:rPr lang="ru-RU" dirty="0">
                <a:solidFill>
                  <a:srgbClr val="002060"/>
                </a:solidFill>
              </a:rPr>
              <a:t> (разработка локальных актов, положений и т.д.)</a:t>
            </a:r>
          </a:p>
          <a:p>
            <a:r>
              <a:rPr lang="ru-RU" b="1" dirty="0">
                <a:solidFill>
                  <a:srgbClr val="002060"/>
                </a:solidFill>
              </a:rPr>
              <a:t>Организационно-управленческие </a:t>
            </a:r>
            <a:r>
              <a:rPr lang="ru-RU" dirty="0">
                <a:solidFill>
                  <a:srgbClr val="002060"/>
                </a:solidFill>
              </a:rPr>
              <a:t>(организация работы координационного совета, рабочих групп;	организация эффективного сетевого взаимодействия ОУ, социальных институтов и общественных организаций)</a:t>
            </a:r>
          </a:p>
          <a:p>
            <a:r>
              <a:rPr lang="ru-RU" b="1" dirty="0">
                <a:solidFill>
                  <a:srgbClr val="002060"/>
                </a:solidFill>
              </a:rPr>
              <a:t>Кадровые</a:t>
            </a:r>
            <a:r>
              <a:rPr lang="ru-RU" dirty="0">
                <a:solidFill>
                  <a:srgbClr val="002060"/>
                </a:solidFill>
              </a:rPr>
              <a:t> (развитие кадрового потенциала, совершенствование системы методической работы) </a:t>
            </a:r>
          </a:p>
          <a:p>
            <a:r>
              <a:rPr lang="ru-RU" b="1" dirty="0">
                <a:solidFill>
                  <a:srgbClr val="002060"/>
                </a:solidFill>
              </a:rPr>
              <a:t>Научно-методические</a:t>
            </a:r>
            <a:r>
              <a:rPr lang="ru-RU" dirty="0">
                <a:solidFill>
                  <a:srgbClr val="002060"/>
                </a:solidFill>
              </a:rPr>
              <a:t> (апробация и внедрение современных педагогических технологий, научное сопровождение проекта)</a:t>
            </a:r>
          </a:p>
          <a:p>
            <a:r>
              <a:rPr lang="ru-RU" b="1" dirty="0">
                <a:solidFill>
                  <a:srgbClr val="002060"/>
                </a:solidFill>
              </a:rPr>
              <a:t>Финансово-экономические </a:t>
            </a:r>
            <a:r>
              <a:rPr lang="ru-RU" dirty="0">
                <a:solidFill>
                  <a:srgbClr val="002060"/>
                </a:solidFill>
              </a:rPr>
              <a:t>(материальное стимулирование педагогических работников)</a:t>
            </a:r>
          </a:p>
          <a:p>
            <a:r>
              <a:rPr lang="ru-RU" b="1" dirty="0">
                <a:solidFill>
                  <a:srgbClr val="002060"/>
                </a:solidFill>
              </a:rPr>
              <a:t>Информационные</a:t>
            </a:r>
            <a:r>
              <a:rPr lang="ru-RU" dirty="0">
                <a:solidFill>
                  <a:srgbClr val="002060"/>
                </a:solidFill>
              </a:rPr>
              <a:t> (использование современных ИКТ, электронных информационно-методических ресурсов для достижения цели и результатов реализации проекта)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0" y="982802"/>
            <a:ext cx="11607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Ресурсы реализации инновационного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0703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E989D-BF43-4B08-A2E5-169D754485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8311-0C5F-4D2E-9CAF-6CFD9BF8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64235"/>
            <a:ext cx="10734822" cy="122645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FB67755-C00B-44BD-AAA6-8EC8817C0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3750617"/>
              </p:ext>
            </p:extLst>
          </p:nvPr>
        </p:nvGraphicFramePr>
        <p:xfrm>
          <a:off x="838200" y="1388923"/>
          <a:ext cx="10734822" cy="546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949F6-8CBA-4951-8969-4EC473BDE808}"/>
              </a:ext>
            </a:extLst>
          </p:cNvPr>
          <p:cNvSpPr/>
          <p:nvPr/>
        </p:nvSpPr>
        <p:spPr>
          <a:xfrm>
            <a:off x="55098" y="681037"/>
            <a:ext cx="10734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Ожидаемые инновационные продукты проекта  </a:t>
            </a:r>
          </a:p>
        </p:txBody>
      </p:sp>
    </p:spTree>
    <p:extLst>
      <p:ext uri="{BB962C8B-B14F-4D97-AF65-F5344CB8AC3E}">
        <p14:creationId xmlns:p14="http://schemas.microsoft.com/office/powerpoint/2010/main" xmlns="" val="3288156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581</Words>
  <Application>Microsoft Office PowerPoint</Application>
  <PresentationFormat>Произвольный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«Развитие межполушарного взаимодействия как основы интеллектуального развития детей»   </vt:lpstr>
      <vt:lpstr>Слайд 2</vt:lpstr>
      <vt:lpstr>Актуальность инновационного проекта  </vt:lpstr>
      <vt:lpstr>Слайд 4</vt:lpstr>
      <vt:lpstr>Цель инновационного проекта </vt:lpstr>
      <vt:lpstr>   </vt:lpstr>
      <vt:lpstr>Задачи инновационного проекта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«Развитие межполушарного взаимодействия у детей дошкольного возраста средствами современных образовательных технологий и методик– ментальной арифметики, ментальных карт, образовательной кинезиологии и эйдетики» </dc:title>
  <dc:creator>Admin</dc:creator>
  <cp:lastModifiedBy>Бухгалтер</cp:lastModifiedBy>
  <cp:revision>68</cp:revision>
  <dcterms:created xsi:type="dcterms:W3CDTF">2019-05-16T12:48:15Z</dcterms:created>
  <dcterms:modified xsi:type="dcterms:W3CDTF">2021-09-30T14:40:41Z</dcterms:modified>
</cp:coreProperties>
</file>