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47" autoAdjust="0"/>
  </p:normalViewPr>
  <p:slideViewPr>
    <p:cSldViewPr>
      <p:cViewPr varScale="1">
        <p:scale>
          <a:sx n="63" d="100"/>
          <a:sy n="63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35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869130" y="898505"/>
            <a:ext cx="6762798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6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6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6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6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6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80530" y="820417"/>
            <a:ext cx="6900096" cy="5175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863874" y="903761"/>
            <a:ext cx="6804846" cy="5103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5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2015-09-28T06:12:43Z</dcterms:modified>
</cp:coreProperties>
</file>