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Бухгалтер\Мои документы\СМОТРЫ-КОНКУРСЫ, ВЫСТАВКИ ДЕТСКОГО САДА\Все краски России\0_4eb97_8e3cb90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3749" y="3286124"/>
            <a:ext cx="3522763" cy="357187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85786" y="0"/>
            <a:ext cx="757242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ПОЗНАВАТЕЛЬНО-ИССЛЕДОВАТЕЛЬСКИЙ ПРОЕКТ ДЕТСКОГО САДА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ВСЕ КРАСКИ РОССИИ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(приобщение детей к ценностям русской народной культуры через знакомство с декоративно-прикладным искусством)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кабрь 2018 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892950"/>
            <a:ext cx="6429388" cy="4822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Воспитанники подготовительной группы №14 с </a:t>
            </a:r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куклами-куватками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, сделанными под руководством воспитателя Гончаровой И.В.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декабрь 2018 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285860"/>
            <a:ext cx="7000892" cy="5250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Под руководством воспитателей Овсянниковой З.В. И Смирновой Г.В. воспитанники младшей группы №13 осваивают хохломскую роспись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декабрь 2018 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декабрь 2018 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19" y="3429000"/>
            <a:ext cx="4095777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Наша выставка!!!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443841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На ярмарку! На ярмарку!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Спешите все сюда!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Здесь шутки, песни, сладости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Давно вас ждут, друзья!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Что душа твоя желает –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Все на ярмарке найдешь!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Всяк подарки выбирает,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Без покупки не уйдешь!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кабрь 2018 131.jpg"/>
          <p:cNvPicPr>
            <a:picLocks noChangeAspect="1"/>
          </p:cNvPicPr>
          <p:nvPr/>
        </p:nvPicPr>
        <p:blipFill>
          <a:blip r:embed="rId2" cstate="print"/>
          <a:srcRect t="11111"/>
          <a:stretch>
            <a:fillRect/>
          </a:stretch>
        </p:blipFill>
        <p:spPr>
          <a:xfrm>
            <a:off x="357158" y="500042"/>
            <a:ext cx="8572567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кабрь 2018 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7"/>
            <a:ext cx="8286808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кабрь 2018 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5"/>
            <a:ext cx="8001056" cy="600079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кабрь 2018 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7620053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кабрь 2018 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8001056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кабрь 2018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декабрь 2018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286124"/>
            <a:ext cx="4286248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Воспитанники группы №12 с воспитателем Галиной Н.А. из соленого теста делают дымковские игрушки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кабрь 2018 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декабрь 2018 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928934"/>
            <a:ext cx="4929190" cy="3696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Воспитанники группы №15 с воспитателем Волковой М.В. из лоскутков ткани делают куклы-обереги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декабрь 2018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4357718" cy="326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декабрь 2018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580935" y="2348497"/>
            <a:ext cx="4500565" cy="3375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кабрь 2018 004.jpg"/>
          <p:cNvPicPr>
            <a:picLocks noChangeAspect="1"/>
          </p:cNvPicPr>
          <p:nvPr/>
        </p:nvPicPr>
        <p:blipFill>
          <a:blip r:embed="rId2" cstate="print"/>
          <a:srcRect t="16667"/>
          <a:stretch>
            <a:fillRect/>
          </a:stretch>
        </p:blipFill>
        <p:spPr>
          <a:xfrm>
            <a:off x="4643438" y="4071942"/>
            <a:ext cx="400052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декабрь 2018 013.jpg"/>
          <p:cNvPicPr>
            <a:picLocks noChangeAspect="1"/>
          </p:cNvPicPr>
          <p:nvPr/>
        </p:nvPicPr>
        <p:blipFill>
          <a:blip r:embed="rId3" cstate="print"/>
          <a:srcRect t="18265"/>
          <a:stretch>
            <a:fillRect/>
          </a:stretch>
        </p:blipFill>
        <p:spPr>
          <a:xfrm>
            <a:off x="357158" y="500042"/>
            <a:ext cx="5214975" cy="3196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Воспитанники группы №11 с воспитателем Смирновой Н.И. осваивают дымковскую роспись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декабрь 2018 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декабрь 2018 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143248"/>
            <a:ext cx="4500562" cy="3375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кабрь 2018 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500042"/>
            <a:ext cx="7429552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Воспитанники группы №11 с воспитателем  </a:t>
            </a:r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Писаниковой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Е.В.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осваивают гжельскую роспись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dzQ5lo5ZTJ8.jpg"/>
          <p:cNvPicPr>
            <a:picLocks noChangeAspect="1"/>
          </p:cNvPicPr>
          <p:nvPr/>
        </p:nvPicPr>
        <p:blipFill>
          <a:blip r:embed="rId2"/>
          <a:srcRect t="12802" r="30186"/>
          <a:stretch>
            <a:fillRect/>
          </a:stretch>
        </p:blipFill>
        <p:spPr>
          <a:xfrm>
            <a:off x="6000760" y="2928934"/>
            <a:ext cx="2143140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W65d_cP5MpM.jpg"/>
          <p:cNvPicPr>
            <a:picLocks noChangeAspect="1"/>
          </p:cNvPicPr>
          <p:nvPr/>
        </p:nvPicPr>
        <p:blipFill>
          <a:blip r:embed="rId3"/>
          <a:srcRect l="32618" t="22222" b="13333"/>
          <a:stretch>
            <a:fillRect/>
          </a:stretch>
        </p:blipFill>
        <p:spPr>
          <a:xfrm>
            <a:off x="714348" y="1071546"/>
            <a:ext cx="2183077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7Ex-pzUsD78.jpg"/>
          <p:cNvPicPr>
            <a:picLocks noChangeAspect="1"/>
          </p:cNvPicPr>
          <p:nvPr/>
        </p:nvPicPr>
        <p:blipFill>
          <a:blip r:embed="rId4"/>
          <a:srcRect l="12708" t="16667" r="30104"/>
          <a:stretch>
            <a:fillRect/>
          </a:stretch>
        </p:blipFill>
        <p:spPr>
          <a:xfrm>
            <a:off x="3500430" y="2143116"/>
            <a:ext cx="1857388" cy="3194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Под руководством воспитателя Потеряхиной Г.Н. воспитанники подготовительной группы №14 делают «Дымковскую картину»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декабрь 2018 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4500594" cy="3375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декабрь 2018 026.jpg"/>
          <p:cNvPicPr>
            <a:picLocks noChangeAspect="1"/>
          </p:cNvPicPr>
          <p:nvPr/>
        </p:nvPicPr>
        <p:blipFill>
          <a:blip r:embed="rId3" cstate="print"/>
          <a:srcRect l="6161"/>
          <a:stretch>
            <a:fillRect/>
          </a:stretch>
        </p:blipFill>
        <p:spPr>
          <a:xfrm rot="16200000">
            <a:off x="4527343" y="2330651"/>
            <a:ext cx="4714907" cy="3768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169</Words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Бухгалтер</cp:lastModifiedBy>
  <cp:revision>6</cp:revision>
  <dcterms:modified xsi:type="dcterms:W3CDTF">2019-01-09T11:23:55Z</dcterms:modified>
</cp:coreProperties>
</file>