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Народные художественные промыслы России - неотъемлемая часть отечественной культуры. В них воплощен многовековой опыт эстетического восприятия мира, обращенный в будущее, сохранены глубокие художественные традиции,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отражающие самобытность культур многонациональной Российской Федерации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resent.ru/upload/iblock/f90/f906c52946fb17eb95cae61ea082b3da.jpg"/>
          <p:cNvPicPr>
            <a:picLocks noChangeAspect="1" noChangeArrowheads="1"/>
          </p:cNvPicPr>
          <p:nvPr/>
        </p:nvPicPr>
        <p:blipFill>
          <a:blip r:embed="rId2"/>
          <a:srcRect t="26012" b="9825"/>
          <a:stretch>
            <a:fillRect/>
          </a:stretch>
        </p:blipFill>
        <p:spPr bwMode="auto">
          <a:xfrm>
            <a:off x="4357686" y="4107808"/>
            <a:ext cx="4429156" cy="27501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1"/>
            <a:ext cx="822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Художественная обработка дерева.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6" name="AutoShape 2" descr="https://pics.meshok.net/pics/88774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ics.meshok.net/pics/88774941.jpg"/>
          <p:cNvPicPr>
            <a:picLocks noChangeAspect="1" noChangeArrowheads="1"/>
          </p:cNvPicPr>
          <p:nvPr/>
        </p:nvPicPr>
        <p:blipFill>
          <a:blip r:embed="rId3" cstate="print"/>
          <a:srcRect l="5556" r="12963"/>
          <a:stretch>
            <a:fillRect/>
          </a:stretch>
        </p:blipFill>
        <p:spPr bwMode="auto">
          <a:xfrm>
            <a:off x="428596" y="642918"/>
            <a:ext cx="3143272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БОГОРОДСКАЯ РЕЗЬБА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30" name="Picture 6" descr="http://www.krasfolk.ru/media/tvi-koshelkov-aleksyay-innokentevich/image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071934" y="642918"/>
            <a:ext cx="4869654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3643314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ИЗДЕЛИЯ ИЗ БЕРЕСТЫ(народы Севера)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ХОХЛОМСКИЕ ИЗДЕЛИЯ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22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Народная керамика.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362" name="AutoShape 2" descr="https://farfor-classic.ru/uploads/catalog_img/0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farfor-classic.ru/uploads/catalog_img/0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www.rusvelikaia.ru/upload/iblock/bbb/dsc_7456.jpg"/>
          <p:cNvPicPr>
            <a:picLocks noChangeAspect="1" noChangeArrowheads="1"/>
          </p:cNvPicPr>
          <p:nvPr/>
        </p:nvPicPr>
        <p:blipFill>
          <a:blip r:embed="rId2" cstate="print"/>
          <a:srcRect t="11111" b="9523"/>
          <a:stretch>
            <a:fillRect/>
          </a:stretch>
        </p:blipFill>
        <p:spPr bwMode="auto">
          <a:xfrm>
            <a:off x="1" y="857232"/>
            <a:ext cx="4286248" cy="3450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572008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ГЖЕЛЬСКАЯ КЕРАМИКА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5370" name="AutoShape 10" descr="https://www.russian-mayolica.ru/media/images/%D1%87%D0%B0%D0%B9%D0%BD%D0%B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russian-mayolica.ru/media/images/%D1%87%D0%B0%D0%B9%D0%BD%D0%B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www.russian-mayolica.ru/media/images/%D1%87%D0%B0%D0%B9%D0%BD%D0%B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i.pinimg.com/736x/e1/fb/86/e1fb86bf9c5eab5f240226b270c0dc88--handicraft-folk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i.pinimg.com/736x/e1/fb/86/e1fb86bf9c5eab5f240226b270c0dc88--handicraft-folk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0" name="Picture 20" descr="http://900igr.net/up/datai/126865/0011-00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4071934" cy="42862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3438" y="5286388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СКОПИНСКАЯ КЕРАМИКА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useyhlynov.ru/wp-content/uploads/2016/07/dymkovskaya-igr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465018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ДЫМКОВСКАЯ ИГРУШКА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КАРГОПОЛЬСКАЯ ИГРУШКА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7410" name="Picture 2" descr="https://www.rusvelikaia.ru/upload/iblock/06d/06df7587dfd786b981c1bc15bbc60297.JPG"/>
          <p:cNvPicPr>
            <a:picLocks noChangeAspect="1" noChangeArrowheads="1"/>
          </p:cNvPicPr>
          <p:nvPr/>
        </p:nvPicPr>
        <p:blipFill>
          <a:blip r:embed="rId2"/>
          <a:srcRect l="7692" r="6154"/>
          <a:stretch>
            <a:fillRect/>
          </a:stretch>
        </p:blipFill>
        <p:spPr bwMode="auto">
          <a:xfrm>
            <a:off x="571472" y="857232"/>
            <a:ext cx="4000528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1643050"/>
            <a:ext cx="3480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ФИЛИМОНОВСКАЯ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ИГРУШКА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7412" name="Picture 4" descr="http://steshka.ru/wp-content/uploads/2015/03/Filimonovskaya_igrushka_2.jpg"/>
          <p:cNvPicPr>
            <a:picLocks noChangeAspect="1" noChangeArrowheads="1"/>
          </p:cNvPicPr>
          <p:nvPr/>
        </p:nvPicPr>
        <p:blipFill>
          <a:blip r:embed="rId3"/>
          <a:srcRect l="8893" r="6507"/>
          <a:stretch>
            <a:fillRect/>
          </a:stretch>
        </p:blipFill>
        <p:spPr bwMode="auto">
          <a:xfrm>
            <a:off x="5214942" y="2467003"/>
            <a:ext cx="3714776" cy="439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22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КРУЖЕВОПЛЕТЕНИЕ.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ВОЛОГОДСКОЕ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КРУЖЕВО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1000108"/>
            <a:ext cx="3174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МИХАЙЛОВСКОЕ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КРУЖЕВО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8434" name="Picture 2" descr="http://tainoe.info/upload/editor/news/2015.09/5609a80f2d94b_1443473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29090" cy="4071966"/>
          </a:xfrm>
          <a:prstGeom prst="rect">
            <a:avLst/>
          </a:prstGeom>
          <a:noFill/>
        </p:spPr>
      </p:pic>
      <p:pic>
        <p:nvPicPr>
          <p:cNvPr id="18436" name="Picture 4" descr="http://ya-zemlyak.ru/images/photoarhiv/%D0%9F%D1%80%D0%BE%D0%BC%D1%8B%D1%81%D0%BB%D1%8B/%D0%9C%D0%B8%D1%85%D0%A1%D0%BC%D0%B8%D1%8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348" y="1928802"/>
            <a:ext cx="397779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22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Художественная обработка камня.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9458" name="AutoShape 2" descr="https://cdn2.arhivurokov.ru/multiurok/html/2018/06/12/s_5b1f67c9c4428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cdn2.arhivurokov.ru/multiurok/html/2018/06/12/s_5b1f67c9c4428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ds04.infourok.ru/uploads/ex/00a1/000480f8-c079e272/2/640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fs00.infourok.ru/images/doc/309/309129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500990" cy="56257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29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Народные куклы (тряпичные), куклы-обереги.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484" name="Picture 4" descr="http://fondmiras.ru/images/list/maxi/ow_52013e55c6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457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78</Words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Бухгалтер</cp:lastModifiedBy>
  <cp:revision>14</cp:revision>
  <dcterms:modified xsi:type="dcterms:W3CDTF">2019-01-09T11:24:40Z</dcterms:modified>
</cp:coreProperties>
</file>