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5" r:id="rId5"/>
    <p:sldId id="264" r:id="rId6"/>
    <p:sldId id="266" r:id="rId7"/>
    <p:sldId id="259" r:id="rId8"/>
    <p:sldId id="267" r:id="rId9"/>
    <p:sldId id="262" r:id="rId10"/>
    <p:sldId id="260" r:id="rId11"/>
    <p:sldId id="261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. 003.jpg"/>
          <p:cNvPicPr>
            <a:picLocks noChangeAspect="1"/>
          </p:cNvPicPr>
          <p:nvPr/>
        </p:nvPicPr>
        <p:blipFill>
          <a:blip r:embed="rId2" cstate="print"/>
          <a:srcRect t="18391"/>
          <a:stretch>
            <a:fillRect/>
          </a:stretch>
        </p:blipFill>
        <p:spPr>
          <a:xfrm>
            <a:off x="2428860" y="2857496"/>
            <a:ext cx="6215106" cy="3804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64" y="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опыта педагогов по созданию математических лэпбуков для детей дошкольного возраста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. 001.jpg"/>
          <p:cNvPicPr>
            <a:picLocks noChangeAspect="1"/>
          </p:cNvPicPr>
          <p:nvPr/>
        </p:nvPicPr>
        <p:blipFill>
          <a:blip r:embed="rId3" cstate="print"/>
          <a:srcRect l="3473" r="3860" b="13953"/>
          <a:stretch>
            <a:fillRect/>
          </a:stretch>
        </p:blipFill>
        <p:spPr>
          <a:xfrm>
            <a:off x="857224" y="785794"/>
            <a:ext cx="4071966" cy="2835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2066" y="1571612"/>
            <a:ext cx="37862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Конкурс детского сада «Лучший математический лэпбук» проходил с 15.04. по 30.05.2019г.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2066" y="1000108"/>
            <a:ext cx="4071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«Всё о времени» - лэпбук педагогов группы №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14: 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Потеряхиной Г.Н., Гончаровой И.В.,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Мухиной Т.Ю.</a:t>
            </a:r>
            <a:endParaRPr lang="ru-RU" sz="2000" dirty="0" smtClean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. 008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2469" t="6584" r="2469"/>
          <a:stretch>
            <a:fillRect/>
          </a:stretch>
        </p:blipFill>
        <p:spPr>
          <a:xfrm>
            <a:off x="3643306" y="2789770"/>
            <a:ext cx="5214974" cy="3843504"/>
          </a:xfrm>
          <a:prstGeom prst="rect">
            <a:avLst/>
          </a:prstGeom>
        </p:spPr>
      </p:pic>
      <p:pic>
        <p:nvPicPr>
          <p:cNvPr id="4" name="Рисунок 3" descr=". 01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85720" y="214290"/>
            <a:ext cx="4857784" cy="36433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«Числовой» лэпбук педагогов группы №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11: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Пекиной Н.В., </a:t>
            </a:r>
            <a:r>
              <a:rPr lang="ru-RU" sz="2000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Писаниковой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Е.В.</a:t>
            </a:r>
            <a:endParaRPr lang="ru-RU" sz="2000" dirty="0" smtClean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. 009.jpg"/>
          <p:cNvPicPr>
            <a:picLocks noChangeAspect="1"/>
          </p:cNvPicPr>
          <p:nvPr/>
        </p:nvPicPr>
        <p:blipFill>
          <a:blip r:embed="rId2" cstate="print"/>
          <a:srcRect l="8203" t="9754" r="1562"/>
          <a:stretch>
            <a:fillRect/>
          </a:stretch>
        </p:blipFill>
        <p:spPr>
          <a:xfrm>
            <a:off x="928662" y="1000108"/>
            <a:ext cx="7358114" cy="55192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. 02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48611" t="11111"/>
          <a:stretch>
            <a:fillRect/>
          </a:stretch>
        </p:blipFill>
        <p:spPr>
          <a:xfrm>
            <a:off x="6143636" y="285728"/>
            <a:ext cx="2643174" cy="3429000"/>
          </a:xfrm>
          <a:prstGeom prst="rect">
            <a:avLst/>
          </a:prstGeom>
        </p:spPr>
      </p:pic>
      <p:pic>
        <p:nvPicPr>
          <p:cNvPr id="3" name="Рисунок 2" descr=". 02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2381" t="9524"/>
          <a:stretch>
            <a:fillRect/>
          </a:stretch>
        </p:blipFill>
        <p:spPr>
          <a:xfrm>
            <a:off x="357158" y="2428868"/>
            <a:ext cx="5857884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. 014.jpg"/>
          <p:cNvPicPr>
            <a:picLocks noChangeAspect="1"/>
          </p:cNvPicPr>
          <p:nvPr/>
        </p:nvPicPr>
        <p:blipFill>
          <a:blip r:embed="rId2" cstate="print"/>
          <a:srcRect l="2778" t="13580" r="926" b="3704"/>
          <a:stretch>
            <a:fillRect/>
          </a:stretch>
        </p:blipFill>
        <p:spPr>
          <a:xfrm>
            <a:off x="928662" y="1714488"/>
            <a:ext cx="7429552" cy="4786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«Лучший математический лэпбук»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успешно завершен. Педагоги активно делились своими математическими находками и идеями создания лэпбуков. Каждая группа представила информационно-насыщенный, творческий материал, который будет активно использоваться в работе с детьми по формированию элементарных математических представлений.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71480"/>
            <a:ext cx="8072494" cy="51706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проводился с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активизации деятельности педагогов ДОУ в области математического развития детей и улучшения уровня оснащения развивающей предметно-пространственной среды групп.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 пополнить методическое обеспечение группы в области математического развития;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содействовать развитию творческого потенциала педагогов ДОУ;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повышать профессиональное мастерство и компетентность педагогов по вопросам математического развития дошкольников;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реализовать основные принципы   ФГОС ДО;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представить педагогический опыт по использованию современных педагогических технологий в воспитании детей дошкольного возраста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.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571882" cy="4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8683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Визитная карточка. Представление математического лэпбука для коллег.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642918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Содержание своего лэпбука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«Звёздная математика» представляют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педагоги группы №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15: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Валиахметова Т.Б., Волкова М.В., Сисигина Е.А.</a:t>
            </a:r>
            <a:endParaRPr lang="ru-RU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. 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143116"/>
            <a:ext cx="4476782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. 027.jpg"/>
          <p:cNvPicPr>
            <a:picLocks noChangeAspect="1"/>
          </p:cNvPicPr>
          <p:nvPr/>
        </p:nvPicPr>
        <p:blipFill>
          <a:blip r:embed="rId2" cstate="print"/>
          <a:srcRect l="1538" t="6153"/>
          <a:stretch>
            <a:fillRect/>
          </a:stretch>
        </p:blipFill>
        <p:spPr>
          <a:xfrm>
            <a:off x="214282" y="214290"/>
            <a:ext cx="4572032" cy="3268313"/>
          </a:xfrm>
          <a:prstGeom prst="rect">
            <a:avLst/>
          </a:prstGeom>
        </p:spPr>
      </p:pic>
      <p:pic>
        <p:nvPicPr>
          <p:cNvPr id="4" name="Рисунок 3" descr=". 028.jpg"/>
          <p:cNvPicPr>
            <a:picLocks noChangeAspect="1"/>
          </p:cNvPicPr>
          <p:nvPr/>
        </p:nvPicPr>
        <p:blipFill>
          <a:blip r:embed="rId3" cstate="print"/>
          <a:srcRect t="11111"/>
          <a:stretch>
            <a:fillRect/>
          </a:stretch>
        </p:blipFill>
        <p:spPr>
          <a:xfrm>
            <a:off x="3143241" y="2833684"/>
            <a:ext cx="5715044" cy="38100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Математический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лэпбук педагогов группы №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12: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Филипповой А.Г., Кукушкиной Н.Ю., Галиной Н.А.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. 020.jpg"/>
          <p:cNvPicPr>
            <a:picLocks noChangeAspect="1"/>
          </p:cNvPicPr>
          <p:nvPr/>
        </p:nvPicPr>
        <p:blipFill>
          <a:blip r:embed="rId2" cstate="print"/>
          <a:srcRect l="3571" t="7143" b="12499"/>
          <a:stretch>
            <a:fillRect/>
          </a:stretch>
        </p:blipFill>
        <p:spPr>
          <a:xfrm rot="16200000">
            <a:off x="-428660" y="2071680"/>
            <a:ext cx="5715044" cy="3571901"/>
          </a:xfrm>
          <a:prstGeom prst="rect">
            <a:avLst/>
          </a:prstGeom>
        </p:spPr>
      </p:pic>
      <p:pic>
        <p:nvPicPr>
          <p:cNvPr id="4" name="Рисунок 3" descr=". 019.jpg"/>
          <p:cNvPicPr>
            <a:picLocks noChangeAspect="1"/>
          </p:cNvPicPr>
          <p:nvPr/>
        </p:nvPicPr>
        <p:blipFill>
          <a:blip r:embed="rId3" cstate="print"/>
          <a:srcRect t="5000" b="8333"/>
          <a:stretch>
            <a:fillRect/>
          </a:stretch>
        </p:blipFill>
        <p:spPr>
          <a:xfrm rot="16200000">
            <a:off x="3714760" y="2000224"/>
            <a:ext cx="5715008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. 021.jpg"/>
          <p:cNvPicPr>
            <a:picLocks noChangeAspect="1"/>
          </p:cNvPicPr>
          <p:nvPr/>
        </p:nvPicPr>
        <p:blipFill>
          <a:blip r:embed="rId2" cstate="print"/>
          <a:srcRect l="3076" t="9231" b="13846"/>
          <a:stretch>
            <a:fillRect/>
          </a:stretch>
        </p:blipFill>
        <p:spPr>
          <a:xfrm rot="16200000">
            <a:off x="-954445" y="1454455"/>
            <a:ext cx="6480859" cy="3857653"/>
          </a:xfrm>
          <a:prstGeom prst="rect">
            <a:avLst/>
          </a:prstGeom>
        </p:spPr>
      </p:pic>
      <p:pic>
        <p:nvPicPr>
          <p:cNvPr id="3" name="Рисунок 2" descr=". 022.jpg"/>
          <p:cNvPicPr>
            <a:picLocks noChangeAspect="1"/>
          </p:cNvPicPr>
          <p:nvPr/>
        </p:nvPicPr>
        <p:blipFill>
          <a:blip r:embed="rId3" cstate="print"/>
          <a:srcRect t="4918" r="1229" b="6557"/>
          <a:stretch>
            <a:fillRect/>
          </a:stretch>
        </p:blipFill>
        <p:spPr>
          <a:xfrm rot="16200000">
            <a:off x="3435081" y="1208333"/>
            <a:ext cx="6500858" cy="4369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. 00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15263" r="8421"/>
          <a:stretch>
            <a:fillRect/>
          </a:stretch>
        </p:blipFill>
        <p:spPr>
          <a:xfrm>
            <a:off x="428596" y="1357299"/>
            <a:ext cx="4574538" cy="4495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142852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Сказочный математический лэпбук для малышей в исполнении педагогов группы №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13 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Овсянниковой З.В. 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Мошкиной Т.Е.</a:t>
            </a:r>
            <a:endParaRPr lang="ru-RU" sz="2000" dirty="0" smtClean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. 017.jpg"/>
          <p:cNvPicPr>
            <a:picLocks noChangeAspect="1"/>
          </p:cNvPicPr>
          <p:nvPr/>
        </p:nvPicPr>
        <p:blipFill>
          <a:blip r:embed="rId3" cstate="print"/>
          <a:srcRect l="7065" r="1630"/>
          <a:stretch>
            <a:fillRect/>
          </a:stretch>
        </p:blipFill>
        <p:spPr>
          <a:xfrm rot="16200000">
            <a:off x="4905883" y="2691336"/>
            <a:ext cx="4261436" cy="35004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. 015.jpg"/>
          <p:cNvPicPr>
            <a:picLocks noChangeAspect="1"/>
          </p:cNvPicPr>
          <p:nvPr/>
        </p:nvPicPr>
        <p:blipFill>
          <a:blip r:embed="rId2" cstate="print"/>
          <a:srcRect l="25385" r="3076"/>
          <a:stretch>
            <a:fillRect/>
          </a:stretch>
        </p:blipFill>
        <p:spPr>
          <a:xfrm>
            <a:off x="214282" y="214290"/>
            <a:ext cx="4000528" cy="4194080"/>
          </a:xfrm>
          <a:prstGeom prst="rect">
            <a:avLst/>
          </a:prstGeom>
        </p:spPr>
      </p:pic>
      <p:pic>
        <p:nvPicPr>
          <p:cNvPr id="3" name="Рисунок 2" descr=". 016.jpg"/>
          <p:cNvPicPr>
            <a:picLocks noChangeAspect="1"/>
          </p:cNvPicPr>
          <p:nvPr/>
        </p:nvPicPr>
        <p:blipFill>
          <a:blip r:embed="rId3" cstate="print"/>
          <a:srcRect l="6250" r="4687" b="4687"/>
          <a:stretch>
            <a:fillRect/>
          </a:stretch>
        </p:blipFill>
        <p:spPr>
          <a:xfrm>
            <a:off x="4214810" y="2859376"/>
            <a:ext cx="4714908" cy="37843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Воспитатель группы №13 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Смирнова Г.В.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представила лэпбук «Математика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для малышей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»</a:t>
            </a:r>
            <a:endParaRPr lang="ru-RU" sz="2000" b="1" dirty="0" smtClean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. 007.jpg"/>
          <p:cNvPicPr>
            <a:picLocks noChangeAspect="1"/>
          </p:cNvPicPr>
          <p:nvPr/>
        </p:nvPicPr>
        <p:blipFill>
          <a:blip r:embed="rId2" cstate="print"/>
          <a:srcRect l="31034" t="5033" r="6897"/>
          <a:stretch>
            <a:fillRect/>
          </a:stretch>
        </p:blipFill>
        <p:spPr>
          <a:xfrm>
            <a:off x="571472" y="1214422"/>
            <a:ext cx="2643206" cy="5392244"/>
          </a:xfrm>
          <a:prstGeom prst="rect">
            <a:avLst/>
          </a:prstGeom>
        </p:spPr>
      </p:pic>
      <p:pic>
        <p:nvPicPr>
          <p:cNvPr id="4" name="Рисунок 3" descr=". 030.jpg"/>
          <p:cNvPicPr>
            <a:picLocks noChangeAspect="1"/>
          </p:cNvPicPr>
          <p:nvPr/>
        </p:nvPicPr>
        <p:blipFill>
          <a:blip r:embed="rId3" cstate="print"/>
          <a:srcRect l="7589" r="9375"/>
          <a:stretch>
            <a:fillRect/>
          </a:stretch>
        </p:blipFill>
        <p:spPr>
          <a:xfrm rot="16200000">
            <a:off x="3669792" y="1473688"/>
            <a:ext cx="5357850" cy="483931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208</Words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Бухгалтер</cp:lastModifiedBy>
  <cp:revision>12</cp:revision>
  <dcterms:modified xsi:type="dcterms:W3CDTF">2019-06-10T10:54:39Z</dcterms:modified>
</cp:coreProperties>
</file>